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notesMasterIdLst>
    <p:notesMasterId r:id="rId26"/>
  </p:notesMasterIdLst>
  <p:sldIdLst>
    <p:sldId id="256" r:id="rId5"/>
    <p:sldId id="263" r:id="rId6"/>
    <p:sldId id="262" r:id="rId7"/>
    <p:sldId id="264" r:id="rId8"/>
    <p:sldId id="283" r:id="rId9"/>
    <p:sldId id="266" r:id="rId10"/>
    <p:sldId id="267" r:id="rId11"/>
    <p:sldId id="268" r:id="rId12"/>
    <p:sldId id="270" r:id="rId13"/>
    <p:sldId id="269" r:id="rId14"/>
    <p:sldId id="281" r:id="rId15"/>
    <p:sldId id="271" r:id="rId16"/>
    <p:sldId id="272" r:id="rId17"/>
    <p:sldId id="273" r:id="rId18"/>
    <p:sldId id="275" r:id="rId19"/>
    <p:sldId id="274" r:id="rId20"/>
    <p:sldId id="282" r:id="rId21"/>
    <p:sldId id="276" r:id="rId22"/>
    <p:sldId id="284" r:id="rId23"/>
    <p:sldId id="286"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ris" id="{0E3ABDA5-95D7-4F1F-98E9-2D384E876E4A}">
          <p14:sldIdLst>
            <p14:sldId id="256"/>
            <p14:sldId id="263"/>
            <p14:sldId id="262"/>
            <p14:sldId id="264"/>
            <p14:sldId id="283"/>
          </p14:sldIdLst>
        </p14:section>
        <p14:section name="Brandon" id="{F2B77A80-128B-4299-8482-D366C78E981E}">
          <p14:sldIdLst>
            <p14:sldId id="266"/>
            <p14:sldId id="267"/>
            <p14:sldId id="268"/>
            <p14:sldId id="270"/>
            <p14:sldId id="269"/>
            <p14:sldId id="281"/>
          </p14:sldIdLst>
        </p14:section>
        <p14:section name="Nick" id="{2A70D0AF-3BAA-4063-965E-6D3BCFF840C9}">
          <p14:sldIdLst>
            <p14:sldId id="271"/>
            <p14:sldId id="272"/>
            <p14:sldId id="273"/>
          </p14:sldIdLst>
        </p14:section>
        <p14:section name="Mark" id="{E58CCFF0-B873-4462-B3D2-42F4E1FB839D}">
          <p14:sldIdLst>
            <p14:sldId id="275"/>
            <p14:sldId id="274"/>
            <p14:sldId id="282"/>
            <p14:sldId id="276"/>
          </p14:sldIdLst>
        </p14:section>
        <p14:section name="Nick" id="{5A372650-542C-4F94-9724-7960695E63A2}">
          <p14:sldIdLst>
            <p14:sldId id="284"/>
            <p14:sldId id="286"/>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33657-1091-4A2A-B28A-3C27F7DEEE6C}" v="17" dt="2019-05-02T05:29:08.391"/>
    <p1510:client id="{577D246A-BE8D-41E6-AC85-33C9203D34B5}" v="19" dt="2019-05-02T16:41:46.009"/>
    <p1510:client id="{73D986AC-1F1B-4FFB-A4FA-B6EE420F06DF}" v="4" dt="2019-05-03T02:21:59.246"/>
    <p1510:client id="{76112BB5-4B78-4D7C-8ACF-084378317C4D}" v="133" dt="2019-05-02T16:46:04.512"/>
    <p1510:client id="{B839F136-EA61-46FC-BDBD-EFCE8315D528}" v="7" dt="2019-05-02T16:29:58.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gle, Brandon Scott" userId="S::bsn5055@psu.edu::caa081b3-a4e4-48d2-9bdc-7373afcc8145" providerId="AD" clId="Web-{5B780D80-0760-4328-BD97-746A3EC11087}"/>
    <pc:docChg chg="modSld">
      <pc:chgData name="Noggle, Brandon Scott" userId="S::bsn5055@psu.edu::caa081b3-a4e4-48d2-9bdc-7373afcc8145" providerId="AD" clId="Web-{5B780D80-0760-4328-BD97-746A3EC11087}" dt="2019-05-03T01:56:17.955" v="153"/>
      <pc:docMkLst>
        <pc:docMk/>
      </pc:docMkLst>
      <pc:sldChg chg="addSp delSp modSp mod setBg">
        <pc:chgData name="Noggle, Brandon Scott" userId="S::bsn5055@psu.edu::caa081b3-a4e4-48d2-9bdc-7373afcc8145" providerId="AD" clId="Web-{5B780D80-0760-4328-BD97-746A3EC11087}" dt="2019-05-03T01:31:31.839" v="2"/>
        <pc:sldMkLst>
          <pc:docMk/>
          <pc:sldMk cId="2460004459" sldId="263"/>
        </pc:sldMkLst>
        <pc:spChg chg="mod">
          <ac:chgData name="Noggle, Brandon Scott" userId="S::bsn5055@psu.edu::caa081b3-a4e4-48d2-9bdc-7373afcc8145" providerId="AD" clId="Web-{5B780D80-0760-4328-BD97-746A3EC11087}" dt="2019-05-03T01:31:31.839" v="2"/>
          <ac:spMkLst>
            <pc:docMk/>
            <pc:sldMk cId="2460004459" sldId="263"/>
            <ac:spMk id="2" creationId="{00000000-0000-0000-0000-000000000000}"/>
          </ac:spMkLst>
        </pc:spChg>
        <pc:spChg chg="mod ord">
          <ac:chgData name="Noggle, Brandon Scott" userId="S::bsn5055@psu.edu::caa081b3-a4e4-48d2-9bdc-7373afcc8145" providerId="AD" clId="Web-{5B780D80-0760-4328-BD97-746A3EC11087}" dt="2019-05-03T01:31:31.839" v="2"/>
          <ac:spMkLst>
            <pc:docMk/>
            <pc:sldMk cId="2460004459" sldId="263"/>
            <ac:spMk id="3" creationId="{00000000-0000-0000-0000-000000000000}"/>
          </ac:spMkLst>
        </pc:spChg>
        <pc:spChg chg="add del">
          <ac:chgData name="Noggle, Brandon Scott" userId="S::bsn5055@psu.edu::caa081b3-a4e4-48d2-9bdc-7373afcc8145" providerId="AD" clId="Web-{5B780D80-0760-4328-BD97-746A3EC11087}" dt="2019-05-03T01:31:31.292" v="1"/>
          <ac:spMkLst>
            <pc:docMk/>
            <pc:sldMk cId="2460004459" sldId="263"/>
            <ac:spMk id="15" creationId="{C8E2E2F5-470A-4BA9-92A2-E9497698E2D9}"/>
          </ac:spMkLst>
        </pc:spChg>
        <pc:picChg chg="mod">
          <ac:chgData name="Noggle, Brandon Scott" userId="S::bsn5055@psu.edu::caa081b3-a4e4-48d2-9bdc-7373afcc8145" providerId="AD" clId="Web-{5B780D80-0760-4328-BD97-746A3EC11087}" dt="2019-05-03T01:31:31.839" v="2"/>
          <ac:picMkLst>
            <pc:docMk/>
            <pc:sldMk cId="2460004459" sldId="263"/>
            <ac:picMk id="4" creationId="{E2B9482A-79BA-48AC-A1B9-A9DEFC02414A}"/>
          </ac:picMkLst>
        </pc:picChg>
        <pc:picChg chg="mod ord">
          <ac:chgData name="Noggle, Brandon Scott" userId="S::bsn5055@psu.edu::caa081b3-a4e4-48d2-9bdc-7373afcc8145" providerId="AD" clId="Web-{5B780D80-0760-4328-BD97-746A3EC11087}" dt="2019-05-03T01:31:31.839" v="2"/>
          <ac:picMkLst>
            <pc:docMk/>
            <pc:sldMk cId="2460004459" sldId="263"/>
            <ac:picMk id="6" creationId="{E5CDEF72-E897-4FBB-BAFB-C0D794406C4C}"/>
          </ac:picMkLst>
        </pc:picChg>
        <pc:picChg chg="mod">
          <ac:chgData name="Noggle, Brandon Scott" userId="S::bsn5055@psu.edu::caa081b3-a4e4-48d2-9bdc-7373afcc8145" providerId="AD" clId="Web-{5B780D80-0760-4328-BD97-746A3EC11087}" dt="2019-05-03T01:31:31.839" v="2"/>
          <ac:picMkLst>
            <pc:docMk/>
            <pc:sldMk cId="2460004459" sldId="263"/>
            <ac:picMk id="8" creationId="{1651F86F-FA40-4062-9AFC-6ACF91F36274}"/>
          </ac:picMkLst>
        </pc:picChg>
        <pc:picChg chg="mod ord">
          <ac:chgData name="Noggle, Brandon Scott" userId="S::bsn5055@psu.edu::caa081b3-a4e4-48d2-9bdc-7373afcc8145" providerId="AD" clId="Web-{5B780D80-0760-4328-BD97-746A3EC11087}" dt="2019-05-03T01:31:31.839" v="2"/>
          <ac:picMkLst>
            <pc:docMk/>
            <pc:sldMk cId="2460004459" sldId="263"/>
            <ac:picMk id="10" creationId="{C0F23729-E10D-4823-B281-B1595B22132B}"/>
          </ac:picMkLst>
        </pc:picChg>
      </pc:sldChg>
      <pc:sldChg chg="addSp delSp modSp mod setBg">
        <pc:chgData name="Noggle, Brandon Scott" userId="S::bsn5055@psu.edu::caa081b3-a4e4-48d2-9bdc-7373afcc8145" providerId="AD" clId="Web-{5B780D80-0760-4328-BD97-746A3EC11087}" dt="2019-05-03T01:51:07.220" v="57"/>
        <pc:sldMkLst>
          <pc:docMk/>
          <pc:sldMk cId="3897880914" sldId="266"/>
        </pc:sldMkLst>
        <pc:spChg chg="mod">
          <ac:chgData name="Noggle, Brandon Scott" userId="S::bsn5055@psu.edu::caa081b3-a4e4-48d2-9bdc-7373afcc8145" providerId="AD" clId="Web-{5B780D80-0760-4328-BD97-746A3EC11087}" dt="2019-05-03T01:51:07.220" v="57"/>
          <ac:spMkLst>
            <pc:docMk/>
            <pc:sldMk cId="3897880914" sldId="266"/>
            <ac:spMk id="2" creationId="{00000000-0000-0000-0000-000000000000}"/>
          </ac:spMkLst>
        </pc:spChg>
        <pc:spChg chg="del mod replId">
          <ac:chgData name="Noggle, Brandon Scott" userId="S::bsn5055@psu.edu::caa081b3-a4e4-48d2-9bdc-7373afcc8145" providerId="AD" clId="Web-{5B780D80-0760-4328-BD97-746A3EC11087}" dt="2019-05-03T01:41:43.562" v="5"/>
          <ac:spMkLst>
            <pc:docMk/>
            <pc:sldMk cId="3897880914" sldId="266"/>
            <ac:spMk id="6" creationId="{00000000-0000-0000-0000-000000000000}"/>
          </ac:spMkLst>
        </pc:spChg>
        <pc:spChg chg="add">
          <ac:chgData name="Noggle, Brandon Scott" userId="S::bsn5055@psu.edu::caa081b3-a4e4-48d2-9bdc-7373afcc8145" providerId="AD" clId="Web-{5B780D80-0760-4328-BD97-746A3EC11087}" dt="2019-05-03T01:51:07.220" v="57"/>
          <ac:spMkLst>
            <pc:docMk/>
            <pc:sldMk cId="3897880914" sldId="266"/>
            <ac:spMk id="7" creationId="{448D661B-BAEA-42B3-BEDB-13E01DBA4A85}"/>
          </ac:spMkLst>
        </pc:spChg>
        <pc:spChg chg="add del">
          <ac:chgData name="Noggle, Brandon Scott" userId="S::bsn5055@psu.edu::caa081b3-a4e4-48d2-9bdc-7373afcc8145" providerId="AD" clId="Web-{5B780D80-0760-4328-BD97-746A3EC11087}" dt="2019-05-03T01:41:43.374" v="4"/>
          <ac:spMkLst>
            <pc:docMk/>
            <pc:sldMk cId="3897880914" sldId="266"/>
            <ac:spMk id="8" creationId="{E03BF673-8C68-4092-BF1B-53C57EFEC21F}"/>
          </ac:spMkLst>
        </pc:spChg>
        <pc:spChg chg="add">
          <ac:chgData name="Noggle, Brandon Scott" userId="S::bsn5055@psu.edu::caa081b3-a4e4-48d2-9bdc-7373afcc8145" providerId="AD" clId="Web-{5B780D80-0760-4328-BD97-746A3EC11087}" dt="2019-05-03T01:51:07.220" v="57"/>
          <ac:spMkLst>
            <pc:docMk/>
            <pc:sldMk cId="3897880914" sldId="266"/>
            <ac:spMk id="9" creationId="{5BD2573B-33EA-4868-BD57-87246A078C35}"/>
          </ac:spMkLst>
        </pc:spChg>
        <pc:spChg chg="add del">
          <ac:chgData name="Noggle, Brandon Scott" userId="S::bsn5055@psu.edu::caa081b3-a4e4-48d2-9bdc-7373afcc8145" providerId="AD" clId="Web-{5B780D80-0760-4328-BD97-746A3EC11087}" dt="2019-05-03T01:41:43.374" v="4"/>
          <ac:spMkLst>
            <pc:docMk/>
            <pc:sldMk cId="3897880914" sldId="266"/>
            <ac:spMk id="10" creationId="{B1BDB70B-F0E6-4867-818F-C582494FB6D6}"/>
          </ac:spMkLst>
        </pc:spChg>
        <pc:grpChg chg="add del">
          <ac:chgData name="Noggle, Brandon Scott" userId="S::bsn5055@psu.edu::caa081b3-a4e4-48d2-9bdc-7373afcc8145" providerId="AD" clId="Web-{5B780D80-0760-4328-BD97-746A3EC11087}" dt="2019-05-03T01:41:43.374" v="4"/>
          <ac:grpSpMkLst>
            <pc:docMk/>
            <pc:sldMk cId="3897880914" sldId="266"/>
            <ac:grpSpMk id="12" creationId="{1E52C707-F508-47B5-8864-8CC3EE0F030B}"/>
          </ac:grpSpMkLst>
        </pc:grpChg>
        <pc:grpChg chg="add">
          <ac:chgData name="Noggle, Brandon Scott" userId="S::bsn5055@psu.edu::caa081b3-a4e4-48d2-9bdc-7373afcc8145" providerId="AD" clId="Web-{5B780D80-0760-4328-BD97-746A3EC11087}" dt="2019-05-03T01:51:07.220" v="57"/>
          <ac:grpSpMkLst>
            <pc:docMk/>
            <pc:sldMk cId="3897880914" sldId="266"/>
            <ac:grpSpMk id="14" creationId="{2262EED4-6AA0-4E32-99BF-EC6023E862D3}"/>
          </ac:grpSpMkLst>
        </pc:grpChg>
        <pc:graphicFrameChg chg="add mod modGraphic">
          <ac:chgData name="Noggle, Brandon Scott" userId="S::bsn5055@psu.edu::caa081b3-a4e4-48d2-9bdc-7373afcc8145" providerId="AD" clId="Web-{5B780D80-0760-4328-BD97-746A3EC11087}" dt="2019-05-03T01:51:07.220" v="57"/>
          <ac:graphicFrameMkLst>
            <pc:docMk/>
            <pc:sldMk cId="3897880914" sldId="266"/>
            <ac:graphicFrameMk id="5" creationId="{569A942C-0DEE-4148-B779-289C97586832}"/>
          </ac:graphicFrameMkLst>
        </pc:graphicFrameChg>
      </pc:sldChg>
      <pc:sldChg chg="addSp delSp modSp">
        <pc:chgData name="Noggle, Brandon Scott" userId="S::bsn5055@psu.edu::caa081b3-a4e4-48d2-9bdc-7373afcc8145" providerId="AD" clId="Web-{5B780D80-0760-4328-BD97-746A3EC11087}" dt="2019-05-03T01:56:17.955" v="153"/>
        <pc:sldMkLst>
          <pc:docMk/>
          <pc:sldMk cId="2786448661" sldId="270"/>
        </pc:sldMkLst>
        <pc:spChg chg="add del mod">
          <ac:chgData name="Noggle, Brandon Scott" userId="S::bsn5055@psu.edu::caa081b3-a4e4-48d2-9bdc-7373afcc8145" providerId="AD" clId="Web-{5B780D80-0760-4328-BD97-746A3EC11087}" dt="2019-05-03T01:56:17.955" v="153"/>
          <ac:spMkLst>
            <pc:docMk/>
            <pc:sldMk cId="2786448661" sldId="270"/>
            <ac:spMk id="4" creationId="{499C6C42-3862-46FD-986C-14DA4B22B105}"/>
          </ac:spMkLst>
        </pc:spChg>
        <pc:picChg chg="add mod ord">
          <ac:chgData name="Noggle, Brandon Scott" userId="S::bsn5055@psu.edu::caa081b3-a4e4-48d2-9bdc-7373afcc8145" providerId="AD" clId="Web-{5B780D80-0760-4328-BD97-746A3EC11087}" dt="2019-05-03T01:56:17.955" v="153"/>
          <ac:picMkLst>
            <pc:docMk/>
            <pc:sldMk cId="2786448661" sldId="270"/>
            <ac:picMk id="5" creationId="{680DD5BF-95BA-46AD-B606-EE73AD92E74C}"/>
          </ac:picMkLst>
        </pc:picChg>
        <pc:picChg chg="del">
          <ac:chgData name="Noggle, Brandon Scott" userId="S::bsn5055@psu.edu::caa081b3-a4e4-48d2-9bdc-7373afcc8145" providerId="AD" clId="Web-{5B780D80-0760-4328-BD97-746A3EC11087}" dt="2019-05-03T01:55:31.877" v="152"/>
          <ac:picMkLst>
            <pc:docMk/>
            <pc:sldMk cId="2786448661" sldId="270"/>
            <ac:picMk id="6" creationId="{5B3DD6F2-87D5-4911-A5CF-95F7FE3B1017}"/>
          </ac:picMkLst>
        </pc:picChg>
      </pc:sldChg>
      <pc:sldChg chg="addSp delSp modSp mod setBg">
        <pc:chgData name="Noggle, Brandon Scott" userId="S::bsn5055@psu.edu::caa081b3-a4e4-48d2-9bdc-7373afcc8145" providerId="AD" clId="Web-{5B780D80-0760-4328-BD97-746A3EC11087}" dt="2019-05-03T01:44:41.203" v="24" actId="1076"/>
        <pc:sldMkLst>
          <pc:docMk/>
          <pc:sldMk cId="767047948" sldId="272"/>
        </pc:sldMkLst>
        <pc:spChg chg="mod">
          <ac:chgData name="Noggle, Brandon Scott" userId="S::bsn5055@psu.edu::caa081b3-a4e4-48d2-9bdc-7373afcc8145" providerId="AD" clId="Web-{5B780D80-0760-4328-BD97-746A3EC11087}" dt="2019-05-03T01:44:30.563" v="21" actId="1076"/>
          <ac:spMkLst>
            <pc:docMk/>
            <pc:sldMk cId="767047948" sldId="272"/>
            <ac:spMk id="2" creationId="{00000000-0000-0000-0000-000000000000}"/>
          </ac:spMkLst>
        </pc:spChg>
        <pc:spChg chg="add">
          <ac:chgData name="Noggle, Brandon Scott" userId="S::bsn5055@psu.edu::caa081b3-a4e4-48d2-9bdc-7373afcc8145" providerId="AD" clId="Web-{5B780D80-0760-4328-BD97-746A3EC11087}" dt="2019-05-03T01:44:00.234" v="12"/>
          <ac:spMkLst>
            <pc:docMk/>
            <pc:sldMk cId="767047948" sldId="272"/>
            <ac:spMk id="11" creationId="{16B8A483-FEF7-4E27-8F18-7B8A6BE97A0C}"/>
          </ac:spMkLst>
        </pc:spChg>
        <pc:spChg chg="add del">
          <ac:chgData name="Noggle, Brandon Scott" userId="S::bsn5055@psu.edu::caa081b3-a4e4-48d2-9bdc-7373afcc8145" providerId="AD" clId="Web-{5B780D80-0760-4328-BD97-746A3EC11087}" dt="2019-05-03T01:43:59.766" v="11"/>
          <ac:spMkLst>
            <pc:docMk/>
            <pc:sldMk cId="767047948" sldId="272"/>
            <ac:spMk id="14" creationId="{4A55546B-A05D-4F05-8978-F0EE425B724E}"/>
          </ac:spMkLst>
        </pc:spChg>
        <pc:picChg chg="mod">
          <ac:chgData name="Noggle, Brandon Scott" userId="S::bsn5055@psu.edu::caa081b3-a4e4-48d2-9bdc-7373afcc8145" providerId="AD" clId="Web-{5B780D80-0760-4328-BD97-746A3EC11087}" dt="2019-05-03T01:44:20.813" v="19" actId="1076"/>
          <ac:picMkLst>
            <pc:docMk/>
            <pc:sldMk cId="767047948" sldId="272"/>
            <ac:picMk id="4" creationId="{2EB810B0-75D9-4FB1-97CC-C6124B7B1AE6}"/>
          </ac:picMkLst>
        </pc:picChg>
        <pc:picChg chg="del">
          <ac:chgData name="Noggle, Brandon Scott" userId="S::bsn5055@psu.edu::caa081b3-a4e4-48d2-9bdc-7373afcc8145" providerId="AD" clId="Web-{5B780D80-0760-4328-BD97-746A3EC11087}" dt="2019-05-03T01:42:23.374" v="6"/>
          <ac:picMkLst>
            <pc:docMk/>
            <pc:sldMk cId="767047948" sldId="272"/>
            <ac:picMk id="5" creationId="{00000000-0000-0000-0000-000000000000}"/>
          </ac:picMkLst>
        </pc:picChg>
        <pc:picChg chg="add del mod">
          <ac:chgData name="Noggle, Brandon Scott" userId="S::bsn5055@psu.edu::caa081b3-a4e4-48d2-9bdc-7373afcc8145" providerId="AD" clId="Web-{5B780D80-0760-4328-BD97-746A3EC11087}" dt="2019-05-03T01:44:41.203" v="24" actId="1076"/>
          <ac:picMkLst>
            <pc:docMk/>
            <pc:sldMk cId="767047948" sldId="272"/>
            <ac:picMk id="9" creationId="{00000000-0000-0000-0000-000000000000}"/>
          </ac:picMkLst>
        </pc:picChg>
      </pc:sldChg>
      <pc:sldChg chg="addSp delSp modSp mod setBg">
        <pc:chgData name="Noggle, Brandon Scott" userId="S::bsn5055@psu.edu::caa081b3-a4e4-48d2-9bdc-7373afcc8145" providerId="AD" clId="Web-{5B780D80-0760-4328-BD97-746A3EC11087}" dt="2019-05-03T01:45:57.625" v="36" actId="1076"/>
        <pc:sldMkLst>
          <pc:docMk/>
          <pc:sldMk cId="1133231924" sldId="273"/>
        </pc:sldMkLst>
        <pc:spChg chg="mod">
          <ac:chgData name="Noggle, Brandon Scott" userId="S::bsn5055@psu.edu::caa081b3-a4e4-48d2-9bdc-7373afcc8145" providerId="AD" clId="Web-{5B780D80-0760-4328-BD97-746A3EC11087}" dt="2019-05-03T01:45:04.953" v="27"/>
          <ac:spMkLst>
            <pc:docMk/>
            <pc:sldMk cId="1133231924" sldId="273"/>
            <ac:spMk id="2" creationId="{00000000-0000-0000-0000-000000000000}"/>
          </ac:spMkLst>
        </pc:spChg>
        <pc:spChg chg="add del">
          <ac:chgData name="Noggle, Brandon Scott" userId="S::bsn5055@psu.edu::caa081b3-a4e4-48d2-9bdc-7373afcc8145" providerId="AD" clId="Web-{5B780D80-0760-4328-BD97-746A3EC11087}" dt="2019-05-03T01:45:10.001" v="28"/>
          <ac:spMkLst>
            <pc:docMk/>
            <pc:sldMk cId="1133231924" sldId="273"/>
            <ac:spMk id="9" creationId="{7BE0686A-F1B6-4C67-B219-ED5158B98670}"/>
          </ac:spMkLst>
        </pc:spChg>
        <pc:spChg chg="add del">
          <ac:chgData name="Noggle, Brandon Scott" userId="S::bsn5055@psu.edu::caa081b3-a4e4-48d2-9bdc-7373afcc8145" providerId="AD" clId="Web-{5B780D80-0760-4328-BD97-746A3EC11087}" dt="2019-05-03T01:45:04.578" v="26"/>
          <ac:spMkLst>
            <pc:docMk/>
            <pc:sldMk cId="1133231924" sldId="273"/>
            <ac:spMk id="10" creationId="{A1DB06DD-FF4A-4D6D-9B10-57F920D4030D}"/>
          </ac:spMkLst>
        </pc:spChg>
        <pc:picChg chg="mod">
          <ac:chgData name="Noggle, Brandon Scott" userId="S::bsn5055@psu.edu::caa081b3-a4e4-48d2-9bdc-7373afcc8145" providerId="AD" clId="Web-{5B780D80-0760-4328-BD97-746A3EC11087}" dt="2019-05-03T01:45:54.235" v="34" actId="14100"/>
          <ac:picMkLst>
            <pc:docMk/>
            <pc:sldMk cId="1133231924" sldId="273"/>
            <ac:picMk id="5" creationId="{B15CFDA4-33BB-40B8-84C5-E8EE140FE55C}"/>
          </ac:picMkLst>
        </pc:picChg>
        <pc:picChg chg="add mod">
          <ac:chgData name="Noggle, Brandon Scott" userId="S::bsn5055@psu.edu::caa081b3-a4e4-48d2-9bdc-7373afcc8145" providerId="AD" clId="Web-{5B780D80-0760-4328-BD97-746A3EC11087}" dt="2019-05-03T01:45:57.625" v="36" actId="1076"/>
          <ac:picMkLst>
            <pc:docMk/>
            <pc:sldMk cId="1133231924" sldId="273"/>
            <ac:picMk id="7" creationId="{00000000-0000-0000-0000-000000000000}"/>
          </ac:picMkLst>
        </pc:picChg>
        <pc:picChg chg="add del">
          <ac:chgData name="Noggle, Brandon Scott" userId="S::bsn5055@psu.edu::caa081b3-a4e4-48d2-9bdc-7373afcc8145" providerId="AD" clId="Web-{5B780D80-0760-4328-BD97-746A3EC11087}" dt="2019-05-03T01:45:04.578" v="26"/>
          <ac:picMkLst>
            <pc:docMk/>
            <pc:sldMk cId="1133231924" sldId="273"/>
            <ac:picMk id="8" creationId="{00000000-0000-0000-0000-000000000000}"/>
          </ac:picMkLst>
        </pc:picChg>
        <pc:picChg chg="add del mod replId">
          <ac:chgData name="Noggle, Brandon Scott" userId="S::bsn5055@psu.edu::caa081b3-a4e4-48d2-9bdc-7373afcc8145" providerId="AD" clId="Web-{5B780D80-0760-4328-BD97-746A3EC11087}" dt="2019-05-03T01:45:04.953" v="27"/>
          <ac:picMkLst>
            <pc:docMk/>
            <pc:sldMk cId="1133231924" sldId="273"/>
            <ac:picMk id="10" creationId="{00000000-0000-0000-0000-000000000000}"/>
          </ac:picMkLst>
        </pc:picChg>
      </pc:sldChg>
      <pc:sldChg chg="modSp">
        <pc:chgData name="Noggle, Brandon Scott" userId="S::bsn5055@psu.edu::caa081b3-a4e4-48d2-9bdc-7373afcc8145" providerId="AD" clId="Web-{5B780D80-0760-4328-BD97-746A3EC11087}" dt="2019-05-03T01:53:08.408" v="104" actId="1076"/>
        <pc:sldMkLst>
          <pc:docMk/>
          <pc:sldMk cId="3897210258" sldId="274"/>
        </pc:sldMkLst>
        <pc:graphicFrameChg chg="mod modGraphic">
          <ac:chgData name="Noggle, Brandon Scott" userId="S::bsn5055@psu.edu::caa081b3-a4e4-48d2-9bdc-7373afcc8145" providerId="AD" clId="Web-{5B780D80-0760-4328-BD97-746A3EC11087}" dt="2019-05-03T01:52:57.267" v="101" actId="1076"/>
          <ac:graphicFrameMkLst>
            <pc:docMk/>
            <pc:sldMk cId="3897210258" sldId="274"/>
            <ac:graphicFrameMk id="4" creationId="{00000000-0000-0000-0000-000000000000}"/>
          </ac:graphicFrameMkLst>
        </pc:graphicFrameChg>
        <pc:graphicFrameChg chg="mod modGraphic">
          <ac:chgData name="Noggle, Brandon Scott" userId="S::bsn5055@psu.edu::caa081b3-a4e4-48d2-9bdc-7373afcc8145" providerId="AD" clId="Web-{5B780D80-0760-4328-BD97-746A3EC11087}" dt="2019-05-03T01:53:08.408" v="104" actId="1076"/>
          <ac:graphicFrameMkLst>
            <pc:docMk/>
            <pc:sldMk cId="3897210258" sldId="274"/>
            <ac:graphicFrameMk id="6" creationId="{00000000-0000-0000-0000-000000000000}"/>
          </ac:graphicFrameMkLst>
        </pc:graphicFrameChg>
      </pc:sldChg>
      <pc:sldChg chg="addSp delSp modSp mod setBg">
        <pc:chgData name="Noggle, Brandon Scott" userId="S::bsn5055@psu.edu::caa081b3-a4e4-48d2-9bdc-7373afcc8145" providerId="AD" clId="Web-{5B780D80-0760-4328-BD97-746A3EC11087}" dt="2019-05-03T01:47:01.985" v="41" actId="1076"/>
        <pc:sldMkLst>
          <pc:docMk/>
          <pc:sldMk cId="418386365" sldId="275"/>
        </pc:sldMkLst>
        <pc:spChg chg="mod">
          <ac:chgData name="Noggle, Brandon Scott" userId="S::bsn5055@psu.edu::caa081b3-a4e4-48d2-9bdc-7373afcc8145" providerId="AD" clId="Web-{5B780D80-0760-4328-BD97-746A3EC11087}" dt="2019-05-03T01:46:58.188" v="39" actId="1076"/>
          <ac:spMkLst>
            <pc:docMk/>
            <pc:sldMk cId="418386365" sldId="275"/>
            <ac:spMk id="2" creationId="{00000000-0000-0000-0000-000000000000}"/>
          </ac:spMkLst>
        </pc:spChg>
        <pc:spChg chg="add">
          <ac:chgData name="Noggle, Brandon Scott" userId="S::bsn5055@psu.edu::caa081b3-a4e4-48d2-9bdc-7373afcc8145" providerId="AD" clId="Web-{5B780D80-0760-4328-BD97-746A3EC11087}" dt="2019-05-03T01:46:29.875" v="37"/>
          <ac:spMkLst>
            <pc:docMk/>
            <pc:sldMk cId="418386365" sldId="275"/>
            <ac:spMk id="82" creationId="{24EE91D3-118F-4591-A85A-D157CF847F5C}"/>
          </ac:spMkLst>
        </pc:spChg>
        <pc:spChg chg="add del">
          <ac:chgData name="Noggle, Brandon Scott" userId="S::bsn5055@psu.edu::caa081b3-a4e4-48d2-9bdc-7373afcc8145" providerId="AD" clId="Web-{5B780D80-0760-4328-BD97-746A3EC11087}" dt="2019-05-03T01:46:35.969" v="38"/>
          <ac:spMkLst>
            <pc:docMk/>
            <pc:sldMk cId="418386365" sldId="275"/>
            <ac:spMk id="3079" creationId="{582F4B9A-FB6E-4150-948F-4EEA67ED4BA6}"/>
          </ac:spMkLst>
        </pc:spChg>
        <pc:grpChg chg="add">
          <ac:chgData name="Noggle, Brandon Scott" userId="S::bsn5055@psu.edu::caa081b3-a4e4-48d2-9bdc-7373afcc8145" providerId="AD" clId="Web-{5B780D80-0760-4328-BD97-746A3EC11087}" dt="2019-05-03T01:46:29.875" v="37"/>
          <ac:grpSpMkLst>
            <pc:docMk/>
            <pc:sldMk cId="418386365" sldId="275"/>
            <ac:grpSpMk id="74" creationId="{C538F206-9BBA-4487-865D-71DFC74F8DC8}"/>
          </ac:grpSpMkLst>
        </pc:grpChg>
        <pc:picChg chg="del mod replId">
          <ac:chgData name="Noggle, Brandon Scott" userId="S::bsn5055@psu.edu::caa081b3-a4e4-48d2-9bdc-7373afcc8145" providerId="AD" clId="Web-{5B780D80-0760-4328-BD97-746A3EC11087}" dt="2019-05-03T01:46:29.875" v="37"/>
          <ac:picMkLst>
            <pc:docMk/>
            <pc:sldMk cId="418386365" sldId="275"/>
            <ac:picMk id="3076" creationId="{00000000-0000-0000-0000-000000000000}"/>
          </ac:picMkLst>
        </pc:picChg>
        <pc:picChg chg="add mod">
          <ac:chgData name="Noggle, Brandon Scott" userId="S::bsn5055@psu.edu::caa081b3-a4e4-48d2-9bdc-7373afcc8145" providerId="AD" clId="Web-{5B780D80-0760-4328-BD97-746A3EC11087}" dt="2019-05-03T01:47:01.985" v="41" actId="1076"/>
          <ac:picMkLst>
            <pc:docMk/>
            <pc:sldMk cId="418386365" sldId="275"/>
            <ac:picMk id="3077" creationId="{00000000-0000-0000-0000-000000000000}"/>
          </ac:picMkLst>
        </pc:picChg>
      </pc:sldChg>
      <pc:sldChg chg="addSp delSp modSp mod setBg">
        <pc:chgData name="Noggle, Brandon Scott" userId="S::bsn5055@psu.edu::caa081b3-a4e4-48d2-9bdc-7373afcc8145" providerId="AD" clId="Web-{5B780D80-0760-4328-BD97-746A3EC11087}" dt="2019-05-03T01:55:08.830" v="151" actId="14100"/>
        <pc:sldMkLst>
          <pc:docMk/>
          <pc:sldMk cId="3028864642" sldId="276"/>
        </pc:sldMkLst>
        <pc:spChg chg="mod">
          <ac:chgData name="Noggle, Brandon Scott" userId="S::bsn5055@psu.edu::caa081b3-a4e4-48d2-9bdc-7373afcc8145" providerId="AD" clId="Web-{5B780D80-0760-4328-BD97-746A3EC11087}" dt="2019-05-03T01:49:03.876" v="46"/>
          <ac:spMkLst>
            <pc:docMk/>
            <pc:sldMk cId="3028864642" sldId="276"/>
            <ac:spMk id="2" creationId="{00000000-0000-0000-0000-000000000000}"/>
          </ac:spMkLst>
        </pc:spChg>
        <pc:spChg chg="add del">
          <ac:chgData name="Noggle, Brandon Scott" userId="S::bsn5055@psu.edu::caa081b3-a4e4-48d2-9bdc-7373afcc8145" providerId="AD" clId="Web-{5B780D80-0760-4328-BD97-746A3EC11087}" dt="2019-05-03T01:49:03.438" v="45"/>
          <ac:spMkLst>
            <pc:docMk/>
            <pc:sldMk cId="3028864642" sldId="276"/>
            <ac:spMk id="8" creationId="{9758AC4C-1A47-4D26-AA10-6E2EF54FB81F}"/>
          </ac:spMkLst>
        </pc:spChg>
        <pc:spChg chg="add del">
          <ac:chgData name="Noggle, Brandon Scott" userId="S::bsn5055@psu.edu::caa081b3-a4e4-48d2-9bdc-7373afcc8145" providerId="AD" clId="Web-{5B780D80-0760-4328-BD97-746A3EC11087}" dt="2019-05-03T01:48:57.922" v="43"/>
          <ac:spMkLst>
            <pc:docMk/>
            <pc:sldMk cId="3028864642" sldId="276"/>
            <ac:spMk id="9" creationId="{D3C44E95-D90B-4086-B821-42E46ED21732}"/>
          </ac:spMkLst>
        </pc:spChg>
        <pc:spChg chg="add del">
          <ac:chgData name="Noggle, Brandon Scott" userId="S::bsn5055@psu.edu::caa081b3-a4e4-48d2-9bdc-7373afcc8145" providerId="AD" clId="Web-{5B780D80-0760-4328-BD97-746A3EC11087}" dt="2019-05-03T01:49:03.438" v="45"/>
          <ac:spMkLst>
            <pc:docMk/>
            <pc:sldMk cId="3028864642" sldId="276"/>
            <ac:spMk id="10" creationId="{EE1AFEC2-0AB7-4470-A4E1-E25CEB40B957}"/>
          </ac:spMkLst>
        </pc:spChg>
        <pc:spChg chg="add del">
          <ac:chgData name="Noggle, Brandon Scott" userId="S::bsn5055@psu.edu::caa081b3-a4e4-48d2-9bdc-7373afcc8145" providerId="AD" clId="Web-{5B780D80-0760-4328-BD97-746A3EC11087}" dt="2019-05-03T01:48:57.922" v="43"/>
          <ac:spMkLst>
            <pc:docMk/>
            <pc:sldMk cId="3028864642" sldId="276"/>
            <ac:spMk id="20" creationId="{24EE91D3-118F-4591-A85A-D157CF847F5C}"/>
          </ac:spMkLst>
        </pc:spChg>
        <pc:spChg chg="add del">
          <ac:chgData name="Noggle, Brandon Scott" userId="S::bsn5055@psu.edu::caa081b3-a4e4-48d2-9bdc-7373afcc8145" providerId="AD" clId="Web-{5B780D80-0760-4328-BD97-746A3EC11087}" dt="2019-05-03T01:54:59.205" v="149"/>
          <ac:spMkLst>
            <pc:docMk/>
            <pc:sldMk cId="3028864642" sldId="276"/>
            <ac:spMk id="21" creationId="{D3C44E95-D90B-4086-B821-42E46ED21732}"/>
          </ac:spMkLst>
        </pc:spChg>
        <pc:spChg chg="add">
          <ac:chgData name="Noggle, Brandon Scott" userId="S::bsn5055@psu.edu::caa081b3-a4e4-48d2-9bdc-7373afcc8145" providerId="AD" clId="Web-{5B780D80-0760-4328-BD97-746A3EC11087}" dt="2019-05-03T01:49:03.876" v="46"/>
          <ac:spMkLst>
            <pc:docMk/>
            <pc:sldMk cId="3028864642" sldId="276"/>
            <ac:spMk id="22" creationId="{24EE91D3-118F-4591-A85A-D157CF847F5C}"/>
          </ac:spMkLst>
        </pc:spChg>
        <pc:grpChg chg="add del">
          <ac:chgData name="Noggle, Brandon Scott" userId="S::bsn5055@psu.edu::caa081b3-a4e4-48d2-9bdc-7373afcc8145" providerId="AD" clId="Web-{5B780D80-0760-4328-BD97-746A3EC11087}" dt="2019-05-03T01:49:03.438" v="45"/>
          <ac:grpSpMkLst>
            <pc:docMk/>
            <pc:sldMk cId="3028864642" sldId="276"/>
            <ac:grpSpMk id="6" creationId="{952C2058-CA0A-4B99-8716-7E760D0B82A2}"/>
          </ac:grpSpMkLst>
        </pc:grpChg>
        <pc:grpChg chg="add del">
          <ac:chgData name="Noggle, Brandon Scott" userId="S::bsn5055@psu.edu::caa081b3-a4e4-48d2-9bdc-7373afcc8145" providerId="AD" clId="Web-{5B780D80-0760-4328-BD97-746A3EC11087}" dt="2019-05-03T01:48:57.922" v="43"/>
          <ac:grpSpMkLst>
            <pc:docMk/>
            <pc:sldMk cId="3028864642" sldId="276"/>
            <ac:grpSpMk id="12" creationId="{C538F206-9BBA-4487-865D-71DFC74F8DC8}"/>
          </ac:grpSpMkLst>
        </pc:grpChg>
        <pc:grpChg chg="add">
          <ac:chgData name="Noggle, Brandon Scott" userId="S::bsn5055@psu.edu::caa081b3-a4e4-48d2-9bdc-7373afcc8145" providerId="AD" clId="Web-{5B780D80-0760-4328-BD97-746A3EC11087}" dt="2019-05-03T01:49:03.876" v="46"/>
          <ac:grpSpMkLst>
            <pc:docMk/>
            <pc:sldMk cId="3028864642" sldId="276"/>
            <ac:grpSpMk id="19" creationId="{C538F206-9BBA-4487-865D-71DFC74F8DC8}"/>
          </ac:grpSpMkLst>
        </pc:grpChg>
        <pc:picChg chg="add del">
          <ac:chgData name="Noggle, Brandon Scott" userId="S::bsn5055@psu.edu::caa081b3-a4e4-48d2-9bdc-7373afcc8145" providerId="AD" clId="Web-{5B780D80-0760-4328-BD97-746A3EC11087}" dt="2019-05-03T01:48:57.922" v="43"/>
          <ac:picMkLst>
            <pc:docMk/>
            <pc:sldMk cId="3028864642" sldId="276"/>
            <ac:picMk id="7" creationId="{00000000-0000-0000-0000-000000000000}"/>
          </ac:picMkLst>
        </pc:picChg>
        <pc:picChg chg="add del">
          <ac:chgData name="Noggle, Brandon Scott" userId="S::bsn5055@psu.edu::caa081b3-a4e4-48d2-9bdc-7373afcc8145" providerId="AD" clId="Web-{5B780D80-0760-4328-BD97-746A3EC11087}" dt="2019-05-03T01:49:03.438" v="45"/>
          <ac:picMkLst>
            <pc:docMk/>
            <pc:sldMk cId="3028864642" sldId="276"/>
            <ac:picMk id="11" creationId="{00000000-0000-0000-0000-000000000000}"/>
          </ac:picMkLst>
        </pc:picChg>
        <pc:picChg chg="add mod">
          <ac:chgData name="Noggle, Brandon Scott" userId="S::bsn5055@psu.edu::caa081b3-a4e4-48d2-9bdc-7373afcc8145" providerId="AD" clId="Web-{5B780D80-0760-4328-BD97-746A3EC11087}" dt="2019-05-03T01:55:08.830" v="151" actId="14100"/>
          <ac:picMkLst>
            <pc:docMk/>
            <pc:sldMk cId="3028864642" sldId="276"/>
            <ac:picMk id="23" creationId="{00000000-0000-0000-0000-000000000000}"/>
          </ac:picMkLst>
        </pc:picChg>
        <pc:picChg chg="add del mod replId">
          <ac:chgData name="Noggle, Brandon Scott" userId="S::bsn5055@psu.edu::caa081b3-a4e4-48d2-9bdc-7373afcc8145" providerId="AD" clId="Web-{5B780D80-0760-4328-BD97-746A3EC11087}" dt="2019-05-03T01:49:03.876" v="46"/>
          <ac:picMkLst>
            <pc:docMk/>
            <pc:sldMk cId="3028864642" sldId="276"/>
            <ac:picMk id="24" creationId="{00000000-0000-0000-0000-000000000000}"/>
          </ac:picMkLst>
        </pc:picChg>
      </pc:sldChg>
      <pc:sldChg chg="modSp">
        <pc:chgData name="Noggle, Brandon Scott" userId="S::bsn5055@psu.edu::caa081b3-a4e4-48d2-9bdc-7373afcc8145" providerId="AD" clId="Web-{5B780D80-0760-4328-BD97-746A3EC11087}" dt="2019-05-03T01:54:41.721" v="148" actId="1076"/>
        <pc:sldMkLst>
          <pc:docMk/>
          <pc:sldMk cId="4241945096" sldId="282"/>
        </pc:sldMkLst>
        <pc:graphicFrameChg chg="mod modGraphic">
          <ac:chgData name="Noggle, Brandon Scott" userId="S::bsn5055@psu.edu::caa081b3-a4e4-48d2-9bdc-7373afcc8145" providerId="AD" clId="Web-{5B780D80-0760-4328-BD97-746A3EC11087}" dt="2019-05-03T01:54:29.205" v="145" actId="1076"/>
          <ac:graphicFrameMkLst>
            <pc:docMk/>
            <pc:sldMk cId="4241945096" sldId="282"/>
            <ac:graphicFrameMk id="4" creationId="{00000000-0000-0000-0000-000000000000}"/>
          </ac:graphicFrameMkLst>
        </pc:graphicFrameChg>
        <pc:graphicFrameChg chg="mod modGraphic">
          <ac:chgData name="Noggle, Brandon Scott" userId="S::bsn5055@psu.edu::caa081b3-a4e4-48d2-9bdc-7373afcc8145" providerId="AD" clId="Web-{5B780D80-0760-4328-BD97-746A3EC11087}" dt="2019-05-03T01:54:41.721" v="148" actId="1076"/>
          <ac:graphicFrameMkLst>
            <pc:docMk/>
            <pc:sldMk cId="4241945096" sldId="282"/>
            <ac:graphicFrameMk id="5" creationId="{00000000-0000-0000-0000-000000000000}"/>
          </ac:graphicFrameMkLst>
        </pc:graphicFrameChg>
      </pc:sldChg>
      <pc:sldChg chg="addSp delSp modSp mod setBg">
        <pc:chgData name="Noggle, Brandon Scott" userId="S::bsn5055@psu.edu::caa081b3-a4e4-48d2-9bdc-7373afcc8145" providerId="AD" clId="Web-{5B780D80-0760-4328-BD97-746A3EC11087}" dt="2019-05-03T01:50:28.376" v="55"/>
        <pc:sldMkLst>
          <pc:docMk/>
          <pc:sldMk cId="3317496710" sldId="284"/>
        </pc:sldMkLst>
        <pc:spChg chg="mod">
          <ac:chgData name="Noggle, Brandon Scott" userId="S::bsn5055@psu.edu::caa081b3-a4e4-48d2-9bdc-7373afcc8145" providerId="AD" clId="Web-{5B780D80-0760-4328-BD97-746A3EC11087}" dt="2019-05-03T01:50:28.376" v="55"/>
          <ac:spMkLst>
            <pc:docMk/>
            <pc:sldMk cId="3317496710" sldId="284"/>
            <ac:spMk id="2" creationId="{00000000-0000-0000-0000-000000000000}"/>
          </ac:spMkLst>
        </pc:spChg>
        <pc:spChg chg="add del mod replId">
          <ac:chgData name="Noggle, Brandon Scott" userId="S::bsn5055@psu.edu::caa081b3-a4e4-48d2-9bdc-7373afcc8145" providerId="AD" clId="Web-{5B780D80-0760-4328-BD97-746A3EC11087}" dt="2019-05-03T01:49:31.704" v="49"/>
          <ac:spMkLst>
            <pc:docMk/>
            <pc:sldMk cId="3317496710" sldId="284"/>
            <ac:spMk id="7" creationId="{00000000-0000-0000-0000-000000000000}"/>
          </ac:spMkLst>
        </pc:spChg>
        <pc:spChg chg="add">
          <ac:chgData name="Noggle, Brandon Scott" userId="S::bsn5055@psu.edu::caa081b3-a4e4-48d2-9bdc-7373afcc8145" providerId="AD" clId="Web-{5B780D80-0760-4328-BD97-746A3EC11087}" dt="2019-05-03T01:50:28.376" v="55"/>
          <ac:spMkLst>
            <pc:docMk/>
            <pc:sldMk cId="3317496710" sldId="284"/>
            <ac:spMk id="11" creationId="{448D661B-BAEA-42B3-BEDB-13E01DBA4A85}"/>
          </ac:spMkLst>
        </pc:spChg>
        <pc:spChg chg="add">
          <ac:chgData name="Noggle, Brandon Scott" userId="S::bsn5055@psu.edu::caa081b3-a4e4-48d2-9bdc-7373afcc8145" providerId="AD" clId="Web-{5B780D80-0760-4328-BD97-746A3EC11087}" dt="2019-05-03T01:50:28.376" v="55"/>
          <ac:spMkLst>
            <pc:docMk/>
            <pc:sldMk cId="3317496710" sldId="284"/>
            <ac:spMk id="13" creationId="{5BD2573B-33EA-4868-BD57-87246A078C35}"/>
          </ac:spMkLst>
        </pc:spChg>
        <pc:grpChg chg="add">
          <ac:chgData name="Noggle, Brandon Scott" userId="S::bsn5055@psu.edu::caa081b3-a4e4-48d2-9bdc-7373afcc8145" providerId="AD" clId="Web-{5B780D80-0760-4328-BD97-746A3EC11087}" dt="2019-05-03T01:50:28.376" v="55"/>
          <ac:grpSpMkLst>
            <pc:docMk/>
            <pc:sldMk cId="3317496710" sldId="284"/>
            <ac:grpSpMk id="15" creationId="{2262EED4-6AA0-4E32-99BF-EC6023E862D3}"/>
          </ac:grpSpMkLst>
        </pc:grpChg>
        <pc:graphicFrameChg chg="add del">
          <ac:chgData name="Noggle, Brandon Scott" userId="S::bsn5055@psu.edu::caa081b3-a4e4-48d2-9bdc-7373afcc8145" providerId="AD" clId="Web-{5B780D80-0760-4328-BD97-746A3EC11087}" dt="2019-05-03T01:49:31.469" v="48"/>
          <ac:graphicFrameMkLst>
            <pc:docMk/>
            <pc:sldMk cId="3317496710" sldId="284"/>
            <ac:graphicFrameMk id="5" creationId="{70470D4E-EBE5-46D7-9B67-7D0CD95F96AD}"/>
          </ac:graphicFrameMkLst>
        </pc:graphicFrameChg>
        <pc:graphicFrameChg chg="add mod modGraphic">
          <ac:chgData name="Noggle, Brandon Scott" userId="S::bsn5055@psu.edu::caa081b3-a4e4-48d2-9bdc-7373afcc8145" providerId="AD" clId="Web-{5B780D80-0760-4328-BD97-746A3EC11087}" dt="2019-05-03T01:50:28.376" v="55"/>
          <ac:graphicFrameMkLst>
            <pc:docMk/>
            <pc:sldMk cId="3317496710" sldId="284"/>
            <ac:graphicFrameMk id="6" creationId="{5482C878-BBBE-4CE7-9810-E5E6B794533C}"/>
          </ac:graphicFrameMkLst>
        </pc:graphicFrameChg>
      </pc:sldChg>
      <pc:sldChg chg="addSp delSp modSp mod setBg">
        <pc:chgData name="Noggle, Brandon Scott" userId="S::bsn5055@psu.edu::caa081b3-a4e4-48d2-9bdc-7373afcc8145" providerId="AD" clId="Web-{5B780D80-0760-4328-BD97-746A3EC11087}" dt="2019-05-03T01:50:48.391" v="56"/>
        <pc:sldMkLst>
          <pc:docMk/>
          <pc:sldMk cId="1844569174" sldId="286"/>
        </pc:sldMkLst>
        <pc:spChg chg="mod">
          <ac:chgData name="Noggle, Brandon Scott" userId="S::bsn5055@psu.edu::caa081b3-a4e4-48d2-9bdc-7373afcc8145" providerId="AD" clId="Web-{5B780D80-0760-4328-BD97-746A3EC11087}" dt="2019-05-03T01:50:07.844" v="54"/>
          <ac:spMkLst>
            <pc:docMk/>
            <pc:sldMk cId="1844569174" sldId="286"/>
            <ac:spMk id="2" creationId="{00000000-0000-0000-0000-000000000000}"/>
          </ac:spMkLst>
        </pc:spChg>
        <pc:spChg chg="add del">
          <ac:chgData name="Noggle, Brandon Scott" userId="S::bsn5055@psu.edu::caa081b3-a4e4-48d2-9bdc-7373afcc8145" providerId="AD" clId="Web-{5B780D80-0760-4328-BD97-746A3EC11087}" dt="2019-05-03T01:50:07.516" v="53"/>
          <ac:spMkLst>
            <pc:docMk/>
            <pc:sldMk cId="1844569174" sldId="286"/>
            <ac:spMk id="6" creationId="{1D22F88D-6907-48AF-B024-346E855E0D96}"/>
          </ac:spMkLst>
        </pc:spChg>
        <pc:spChg chg="add del">
          <ac:chgData name="Noggle, Brandon Scott" userId="S::bsn5055@psu.edu::caa081b3-a4e4-48d2-9bdc-7373afcc8145" providerId="AD" clId="Web-{5B780D80-0760-4328-BD97-746A3EC11087}" dt="2019-05-03T01:50:07.516" v="53"/>
          <ac:spMkLst>
            <pc:docMk/>
            <pc:sldMk cId="1844569174" sldId="286"/>
            <ac:spMk id="8" creationId="{C8643778-7F6C-4E8D-84D1-D5CDB9928191}"/>
          </ac:spMkLst>
        </pc:spChg>
        <pc:spChg chg="add del">
          <ac:chgData name="Noggle, Brandon Scott" userId="S::bsn5055@psu.edu::caa081b3-a4e4-48d2-9bdc-7373afcc8145" providerId="AD" clId="Web-{5B780D80-0760-4328-BD97-746A3EC11087}" dt="2019-05-03T01:50:48.391" v="56"/>
          <ac:spMkLst>
            <pc:docMk/>
            <pc:sldMk cId="1844569174" sldId="286"/>
            <ac:spMk id="9" creationId="{448D661B-BAEA-42B3-BEDB-13E01DBA4A85}"/>
          </ac:spMkLst>
        </pc:spChg>
        <pc:spChg chg="add del">
          <ac:chgData name="Noggle, Brandon Scott" userId="S::bsn5055@psu.edu::caa081b3-a4e4-48d2-9bdc-7373afcc8145" providerId="AD" clId="Web-{5B780D80-0760-4328-BD97-746A3EC11087}" dt="2019-05-03T01:49:59.563" v="51"/>
          <ac:spMkLst>
            <pc:docMk/>
            <pc:sldMk cId="1844569174" sldId="286"/>
            <ac:spMk id="10" creationId="{448D661B-BAEA-42B3-BEDB-13E01DBA4A85}"/>
          </ac:spMkLst>
        </pc:spChg>
        <pc:spChg chg="add del">
          <ac:chgData name="Noggle, Brandon Scott" userId="S::bsn5055@psu.edu::caa081b3-a4e4-48d2-9bdc-7373afcc8145" providerId="AD" clId="Web-{5B780D80-0760-4328-BD97-746A3EC11087}" dt="2019-05-03T01:50:48.391" v="56"/>
          <ac:spMkLst>
            <pc:docMk/>
            <pc:sldMk cId="1844569174" sldId="286"/>
            <ac:spMk id="11" creationId="{5BD2573B-33EA-4868-BD57-87246A078C35}"/>
          </ac:spMkLst>
        </pc:spChg>
        <pc:spChg chg="add del">
          <ac:chgData name="Noggle, Brandon Scott" userId="S::bsn5055@psu.edu::caa081b3-a4e4-48d2-9bdc-7373afcc8145" providerId="AD" clId="Web-{5B780D80-0760-4328-BD97-746A3EC11087}" dt="2019-05-03T01:49:59.563" v="51"/>
          <ac:spMkLst>
            <pc:docMk/>
            <pc:sldMk cId="1844569174" sldId="286"/>
            <ac:spMk id="12" creationId="{5BD2573B-33EA-4868-BD57-87246A078C35}"/>
          </ac:spMkLst>
        </pc:spChg>
        <pc:spChg chg="add del mod replId">
          <ac:chgData name="Noggle, Brandon Scott" userId="S::bsn5055@psu.edu::caa081b3-a4e4-48d2-9bdc-7373afcc8145" providerId="AD" clId="Web-{5B780D80-0760-4328-BD97-746A3EC11087}" dt="2019-05-03T01:50:07.844" v="54"/>
          <ac:spMkLst>
            <pc:docMk/>
            <pc:sldMk cId="1844569174" sldId="286"/>
            <ac:spMk id="22" creationId="{00000000-0000-0000-0000-000000000000}"/>
          </ac:spMkLst>
        </pc:spChg>
        <pc:spChg chg="add">
          <ac:chgData name="Noggle, Brandon Scott" userId="S::bsn5055@psu.edu::caa081b3-a4e4-48d2-9bdc-7373afcc8145" providerId="AD" clId="Web-{5B780D80-0760-4328-BD97-746A3EC11087}" dt="2019-05-03T01:50:48.391" v="56"/>
          <ac:spMkLst>
            <pc:docMk/>
            <pc:sldMk cId="1844569174" sldId="286"/>
            <ac:spMk id="26" creationId="{448D661B-BAEA-42B3-BEDB-13E01DBA4A85}"/>
          </ac:spMkLst>
        </pc:spChg>
        <pc:spChg chg="add">
          <ac:chgData name="Noggle, Brandon Scott" userId="S::bsn5055@psu.edu::caa081b3-a4e4-48d2-9bdc-7373afcc8145" providerId="AD" clId="Web-{5B780D80-0760-4328-BD97-746A3EC11087}" dt="2019-05-03T01:50:48.391" v="56"/>
          <ac:spMkLst>
            <pc:docMk/>
            <pc:sldMk cId="1844569174" sldId="286"/>
            <ac:spMk id="28" creationId="{5BD2573B-33EA-4868-BD57-87246A078C35}"/>
          </ac:spMkLst>
        </pc:spChg>
        <pc:grpChg chg="add del">
          <ac:chgData name="Noggle, Brandon Scott" userId="S::bsn5055@psu.edu::caa081b3-a4e4-48d2-9bdc-7373afcc8145" providerId="AD" clId="Web-{5B780D80-0760-4328-BD97-746A3EC11087}" dt="2019-05-03T01:50:07.516" v="53"/>
          <ac:grpSpMkLst>
            <pc:docMk/>
            <pc:sldMk cId="1844569174" sldId="286"/>
            <ac:grpSpMk id="7" creationId="{F3842748-48B5-4DD0-A06A-A31C74024A99}"/>
          </ac:grpSpMkLst>
        </pc:grpChg>
        <pc:grpChg chg="add del">
          <ac:chgData name="Noggle, Brandon Scott" userId="S::bsn5055@psu.edu::caa081b3-a4e4-48d2-9bdc-7373afcc8145" providerId="AD" clId="Web-{5B780D80-0760-4328-BD97-746A3EC11087}" dt="2019-05-03T01:50:48.391" v="56"/>
          <ac:grpSpMkLst>
            <pc:docMk/>
            <pc:sldMk cId="1844569174" sldId="286"/>
            <ac:grpSpMk id="13" creationId="{2262EED4-6AA0-4E32-99BF-EC6023E862D3}"/>
          </ac:grpSpMkLst>
        </pc:grpChg>
        <pc:grpChg chg="add del">
          <ac:chgData name="Noggle, Brandon Scott" userId="S::bsn5055@psu.edu::caa081b3-a4e4-48d2-9bdc-7373afcc8145" providerId="AD" clId="Web-{5B780D80-0760-4328-BD97-746A3EC11087}" dt="2019-05-03T01:49:59.563" v="51"/>
          <ac:grpSpMkLst>
            <pc:docMk/>
            <pc:sldMk cId="1844569174" sldId="286"/>
            <ac:grpSpMk id="14" creationId="{2262EED4-6AA0-4E32-99BF-EC6023E862D3}"/>
          </ac:grpSpMkLst>
        </pc:grpChg>
        <pc:grpChg chg="add">
          <ac:chgData name="Noggle, Brandon Scott" userId="S::bsn5055@psu.edu::caa081b3-a4e4-48d2-9bdc-7373afcc8145" providerId="AD" clId="Web-{5B780D80-0760-4328-BD97-746A3EC11087}" dt="2019-05-03T01:50:48.391" v="56"/>
          <ac:grpSpMkLst>
            <pc:docMk/>
            <pc:sldMk cId="1844569174" sldId="286"/>
            <ac:grpSpMk id="30" creationId="{2262EED4-6AA0-4E32-99BF-EC6023E862D3}"/>
          </ac:grpSpMkLst>
        </pc:grpChg>
        <pc:graphicFrameChg chg="add del">
          <ac:chgData name="Noggle, Brandon Scott" userId="S::bsn5055@psu.edu::caa081b3-a4e4-48d2-9bdc-7373afcc8145" providerId="AD" clId="Web-{5B780D80-0760-4328-BD97-746A3EC11087}" dt="2019-05-03T01:49:59.563" v="51"/>
          <ac:graphicFrameMkLst>
            <pc:docMk/>
            <pc:sldMk cId="1844569174" sldId="286"/>
            <ac:graphicFrameMk id="5" creationId="{21236F3E-F071-41FC-8BC3-444E8391743A}"/>
          </ac:graphicFrameMkLst>
        </pc:graphicFrameChg>
        <pc:graphicFrameChg chg="add mod modGraphic">
          <ac:chgData name="Noggle, Brandon Scott" userId="S::bsn5055@psu.edu::caa081b3-a4e4-48d2-9bdc-7373afcc8145" providerId="AD" clId="Web-{5B780D80-0760-4328-BD97-746A3EC11087}" dt="2019-05-03T01:50:48.391" v="56"/>
          <ac:graphicFrameMkLst>
            <pc:docMk/>
            <pc:sldMk cId="1844569174" sldId="286"/>
            <ac:graphicFrameMk id="21" creationId="{21236F3E-F071-41FC-8BC3-444E8391743A}"/>
          </ac:graphicFrameMkLst>
        </pc:graphicFrameChg>
      </pc:sldChg>
    </pc:docChg>
  </pc:docChgLst>
  <pc:docChgLst>
    <pc:chgData name="Noggle, Brandon Scott" userId="S::bsn5055@psu.edu::caa081b3-a4e4-48d2-9bdc-7373afcc8145" providerId="AD" clId="Web-{76112BB5-4B78-4D7C-8ACF-084378317C4D}"/>
    <pc:docChg chg="modSld">
      <pc:chgData name="Noggle, Brandon Scott" userId="S::bsn5055@psu.edu::caa081b3-a4e4-48d2-9bdc-7373afcc8145" providerId="AD" clId="Web-{76112BB5-4B78-4D7C-8ACF-084378317C4D}" dt="2019-05-02T16:53:33.453" v="290" actId="1076"/>
      <pc:docMkLst>
        <pc:docMk/>
      </pc:docMkLst>
      <pc:sldChg chg="modSp">
        <pc:chgData name="Noggle, Brandon Scott" userId="S::bsn5055@psu.edu::caa081b3-a4e4-48d2-9bdc-7373afcc8145" providerId="AD" clId="Web-{76112BB5-4B78-4D7C-8ACF-084378317C4D}" dt="2019-05-02T16:53:33.453" v="290" actId="1076"/>
        <pc:sldMkLst>
          <pc:docMk/>
          <pc:sldMk cId="2998074987" sldId="262"/>
        </pc:sldMkLst>
        <pc:picChg chg="mod">
          <ac:chgData name="Noggle, Brandon Scott" userId="S::bsn5055@psu.edu::caa081b3-a4e4-48d2-9bdc-7373afcc8145" providerId="AD" clId="Web-{76112BB5-4B78-4D7C-8ACF-084378317C4D}" dt="2019-05-02T16:53:33.453" v="290" actId="1076"/>
          <ac:picMkLst>
            <pc:docMk/>
            <pc:sldMk cId="2998074987" sldId="262"/>
            <ac:picMk id="4" creationId="{D9CEB509-58D0-4DF5-9503-9FC36E987441}"/>
          </ac:picMkLst>
        </pc:picChg>
      </pc:sldChg>
      <pc:sldChg chg="modSp">
        <pc:chgData name="Noggle, Brandon Scott" userId="S::bsn5055@psu.edu::caa081b3-a4e4-48d2-9bdc-7373afcc8145" providerId="AD" clId="Web-{76112BB5-4B78-4D7C-8ACF-084378317C4D}" dt="2019-05-02T16:44:00.386" v="282" actId="20577"/>
        <pc:sldMkLst>
          <pc:docMk/>
          <pc:sldMk cId="3897880914" sldId="266"/>
        </pc:sldMkLst>
        <pc:spChg chg="mod">
          <ac:chgData name="Noggle, Brandon Scott" userId="S::bsn5055@psu.edu::caa081b3-a4e4-48d2-9bdc-7373afcc8145" providerId="AD" clId="Web-{76112BB5-4B78-4D7C-8ACF-084378317C4D}" dt="2019-05-02T16:44:00.386" v="282" actId="20577"/>
          <ac:spMkLst>
            <pc:docMk/>
            <pc:sldMk cId="3897880914" sldId="266"/>
            <ac:spMk id="6" creationId="{00000000-0000-0000-0000-000000000000}"/>
          </ac:spMkLst>
        </pc:spChg>
      </pc:sldChg>
      <pc:sldChg chg="addSp delSp modSp">
        <pc:chgData name="Noggle, Brandon Scott" userId="S::bsn5055@psu.edu::caa081b3-a4e4-48d2-9bdc-7373afcc8145" providerId="AD" clId="Web-{76112BB5-4B78-4D7C-8ACF-084378317C4D}" dt="2019-05-02T16:37:54.165" v="15" actId="1076"/>
        <pc:sldMkLst>
          <pc:docMk/>
          <pc:sldMk cId="4179083300" sldId="267"/>
        </pc:sldMkLst>
        <pc:spChg chg="add del mod">
          <ac:chgData name="Noggle, Brandon Scott" userId="S::bsn5055@psu.edu::caa081b3-a4e4-48d2-9bdc-7373afcc8145" providerId="AD" clId="Web-{76112BB5-4B78-4D7C-8ACF-084378317C4D}" dt="2019-05-02T16:36:27.914" v="6"/>
          <ac:spMkLst>
            <pc:docMk/>
            <pc:sldMk cId="4179083300" sldId="267"/>
            <ac:spMk id="5" creationId="{87366350-9048-415B-831E-E10861796FFC}"/>
          </ac:spMkLst>
        </pc:spChg>
        <pc:picChg chg="del">
          <ac:chgData name="Noggle, Brandon Scott" userId="S::bsn5055@psu.edu::caa081b3-a4e4-48d2-9bdc-7373afcc8145" providerId="AD" clId="Web-{76112BB5-4B78-4D7C-8ACF-084378317C4D}" dt="2019-05-02T16:36:26.602" v="5"/>
          <ac:picMkLst>
            <pc:docMk/>
            <pc:sldMk cId="4179083300" sldId="267"/>
            <ac:picMk id="4" creationId="{00000000-0000-0000-0000-000000000000}"/>
          </ac:picMkLst>
        </pc:picChg>
        <pc:picChg chg="add mod ord">
          <ac:chgData name="Noggle, Brandon Scott" userId="S::bsn5055@psu.edu::caa081b3-a4e4-48d2-9bdc-7373afcc8145" providerId="AD" clId="Web-{76112BB5-4B78-4D7C-8ACF-084378317C4D}" dt="2019-05-02T16:37:54.165" v="15" actId="1076"/>
          <ac:picMkLst>
            <pc:docMk/>
            <pc:sldMk cId="4179083300" sldId="267"/>
            <ac:picMk id="6" creationId="{8ABA27AE-E33C-495C-AEBD-B65D6400638E}"/>
          </ac:picMkLst>
        </pc:picChg>
      </pc:sldChg>
      <pc:sldChg chg="addSp delSp modSp">
        <pc:chgData name="Noggle, Brandon Scott" userId="S::bsn5055@psu.edu::caa081b3-a4e4-48d2-9bdc-7373afcc8145" providerId="AD" clId="Web-{76112BB5-4B78-4D7C-8ACF-084378317C4D}" dt="2019-05-02T16:39:03.525" v="26"/>
        <pc:sldMkLst>
          <pc:docMk/>
          <pc:sldMk cId="724941799" sldId="268"/>
        </pc:sldMkLst>
        <pc:spChg chg="add del mod">
          <ac:chgData name="Noggle, Brandon Scott" userId="S::bsn5055@psu.edu::caa081b3-a4e4-48d2-9bdc-7373afcc8145" providerId="AD" clId="Web-{76112BB5-4B78-4D7C-8ACF-084378317C4D}" dt="2019-05-02T16:37:03.088" v="10"/>
          <ac:spMkLst>
            <pc:docMk/>
            <pc:sldMk cId="724941799" sldId="268"/>
            <ac:spMk id="5" creationId="{67A5F37E-18CF-49AD-B797-55D098F305E7}"/>
          </ac:spMkLst>
        </pc:spChg>
        <pc:picChg chg="del">
          <ac:chgData name="Noggle, Brandon Scott" userId="S::bsn5055@psu.edu::caa081b3-a4e4-48d2-9bdc-7373afcc8145" providerId="AD" clId="Web-{76112BB5-4B78-4D7C-8ACF-084378317C4D}" dt="2019-05-02T16:36:38.055" v="9"/>
          <ac:picMkLst>
            <pc:docMk/>
            <pc:sldMk cId="724941799" sldId="268"/>
            <ac:picMk id="4" creationId="{00000000-0000-0000-0000-000000000000}"/>
          </ac:picMkLst>
        </pc:picChg>
        <pc:picChg chg="add mod ord">
          <ac:chgData name="Noggle, Brandon Scott" userId="S::bsn5055@psu.edu::caa081b3-a4e4-48d2-9bdc-7373afcc8145" providerId="AD" clId="Web-{76112BB5-4B78-4D7C-8ACF-084378317C4D}" dt="2019-05-02T16:37:42.071" v="13" actId="1076"/>
          <ac:picMkLst>
            <pc:docMk/>
            <pc:sldMk cId="724941799" sldId="268"/>
            <ac:picMk id="6" creationId="{C98345DB-FD0C-4EB2-ABA5-F0B8968BC515}"/>
          </ac:picMkLst>
        </pc:picChg>
        <pc:picChg chg="add mod modCrop">
          <ac:chgData name="Noggle, Brandon Scott" userId="S::bsn5055@psu.edu::caa081b3-a4e4-48d2-9bdc-7373afcc8145" providerId="AD" clId="Web-{76112BB5-4B78-4D7C-8ACF-084378317C4D}" dt="2019-05-02T16:39:03.525" v="26"/>
          <ac:picMkLst>
            <pc:docMk/>
            <pc:sldMk cId="724941799" sldId="268"/>
            <ac:picMk id="8" creationId="{3A19C4B8-7660-49C7-98CD-29B61CA76299}"/>
          </ac:picMkLst>
        </pc:picChg>
      </pc:sldChg>
      <pc:sldChg chg="addSp modSp mod setBg">
        <pc:chgData name="Noggle, Brandon Scott" userId="S::bsn5055@psu.edu::caa081b3-a4e4-48d2-9bdc-7373afcc8145" providerId="AD" clId="Web-{76112BB5-4B78-4D7C-8ACF-084378317C4D}" dt="2019-05-02T16:40:29.338" v="36" actId="1076"/>
        <pc:sldMkLst>
          <pc:docMk/>
          <pc:sldMk cId="421918205" sldId="269"/>
        </pc:sldMkLst>
        <pc:spChg chg="mod">
          <ac:chgData name="Noggle, Brandon Scott" userId="S::bsn5055@psu.edu::caa081b3-a4e4-48d2-9bdc-7373afcc8145" providerId="AD" clId="Web-{76112BB5-4B78-4D7C-8ACF-084378317C4D}" dt="2019-05-02T16:40:11.463" v="32"/>
          <ac:spMkLst>
            <pc:docMk/>
            <pc:sldMk cId="421918205" sldId="269"/>
            <ac:spMk id="2" creationId="{00000000-0000-0000-0000-000000000000}"/>
          </ac:spMkLst>
        </pc:spChg>
        <pc:spChg chg="add">
          <ac:chgData name="Noggle, Brandon Scott" userId="S::bsn5055@psu.edu::caa081b3-a4e4-48d2-9bdc-7373afcc8145" providerId="AD" clId="Web-{76112BB5-4B78-4D7C-8ACF-084378317C4D}" dt="2019-05-02T16:40:11.463" v="32"/>
          <ac:spMkLst>
            <pc:docMk/>
            <pc:sldMk cId="421918205" sldId="269"/>
            <ac:spMk id="19" creationId="{984EBD3F-67EF-44C7-B884-6983D06E0E89}"/>
          </ac:spMkLst>
        </pc:spChg>
        <pc:spChg chg="add">
          <ac:chgData name="Noggle, Brandon Scott" userId="S::bsn5055@psu.edu::caa081b3-a4e4-48d2-9bdc-7373afcc8145" providerId="AD" clId="Web-{76112BB5-4B78-4D7C-8ACF-084378317C4D}" dt="2019-05-02T16:40:11.463" v="32"/>
          <ac:spMkLst>
            <pc:docMk/>
            <pc:sldMk cId="421918205" sldId="269"/>
            <ac:spMk id="29" creationId="{B498D191-2892-49ED-9A61-B92F9F21870E}"/>
          </ac:spMkLst>
        </pc:spChg>
        <pc:grpChg chg="add">
          <ac:chgData name="Noggle, Brandon Scott" userId="S::bsn5055@psu.edu::caa081b3-a4e4-48d2-9bdc-7373afcc8145" providerId="AD" clId="Web-{76112BB5-4B78-4D7C-8ACF-084378317C4D}" dt="2019-05-02T16:40:11.463" v="32"/>
          <ac:grpSpMkLst>
            <pc:docMk/>
            <pc:sldMk cId="421918205" sldId="269"/>
            <ac:grpSpMk id="11" creationId="{25363578-2A8C-4658-87B5-C5912F542358}"/>
          </ac:grpSpMkLst>
        </pc:grpChg>
        <pc:grpChg chg="add">
          <ac:chgData name="Noggle, Brandon Scott" userId="S::bsn5055@psu.edu::caa081b3-a4e4-48d2-9bdc-7373afcc8145" providerId="AD" clId="Web-{76112BB5-4B78-4D7C-8ACF-084378317C4D}" dt="2019-05-02T16:40:11.463" v="32"/>
          <ac:grpSpMkLst>
            <pc:docMk/>
            <pc:sldMk cId="421918205" sldId="269"/>
            <ac:grpSpMk id="21" creationId="{B04EA309-75FB-47C1-A6DE-0641E88285DD}"/>
          </ac:grpSpMkLst>
        </pc:grpChg>
        <pc:picChg chg="mod">
          <ac:chgData name="Noggle, Brandon Scott" userId="S::bsn5055@psu.edu::caa081b3-a4e4-48d2-9bdc-7373afcc8145" providerId="AD" clId="Web-{76112BB5-4B78-4D7C-8ACF-084378317C4D}" dt="2019-05-02T16:40:29.338" v="36" actId="1076"/>
          <ac:picMkLst>
            <pc:docMk/>
            <pc:sldMk cId="421918205" sldId="269"/>
            <ac:picMk id="6" creationId="{465A5DC6-E992-49FE-8D97-309E711B605B}"/>
          </ac:picMkLst>
        </pc:picChg>
      </pc:sldChg>
      <pc:sldChg chg="addSp delSp modSp mod setBg">
        <pc:chgData name="Noggle, Brandon Scott" userId="S::bsn5055@psu.edu::caa081b3-a4e4-48d2-9bdc-7373afcc8145" providerId="AD" clId="Web-{76112BB5-4B78-4D7C-8ACF-084378317C4D}" dt="2019-05-02T16:40:00.228" v="31" actId="1076"/>
        <pc:sldMkLst>
          <pc:docMk/>
          <pc:sldMk cId="2786448661" sldId="270"/>
        </pc:sldMkLst>
        <pc:spChg chg="mod">
          <ac:chgData name="Noggle, Brandon Scott" userId="S::bsn5055@psu.edu::caa081b3-a4e4-48d2-9bdc-7373afcc8145" providerId="AD" clId="Web-{76112BB5-4B78-4D7C-8ACF-084378317C4D}" dt="2019-05-02T16:39:46.791" v="29"/>
          <ac:spMkLst>
            <pc:docMk/>
            <pc:sldMk cId="2786448661" sldId="270"/>
            <ac:spMk id="2" creationId="{00000000-0000-0000-0000-000000000000}"/>
          </ac:spMkLst>
        </pc:spChg>
        <pc:spChg chg="add">
          <ac:chgData name="Noggle, Brandon Scott" userId="S::bsn5055@psu.edu::caa081b3-a4e4-48d2-9bdc-7373afcc8145" providerId="AD" clId="Web-{76112BB5-4B78-4D7C-8ACF-084378317C4D}" dt="2019-05-02T16:39:46.791" v="29"/>
          <ac:spMkLst>
            <pc:docMk/>
            <pc:sldMk cId="2786448661" sldId="270"/>
            <ac:spMk id="9" creationId="{984EBD3F-67EF-44C7-B884-6983D06E0E89}"/>
          </ac:spMkLst>
        </pc:spChg>
        <pc:spChg chg="add">
          <ac:chgData name="Noggle, Brandon Scott" userId="S::bsn5055@psu.edu::caa081b3-a4e4-48d2-9bdc-7373afcc8145" providerId="AD" clId="Web-{76112BB5-4B78-4D7C-8ACF-084378317C4D}" dt="2019-05-02T16:39:46.791" v="29"/>
          <ac:spMkLst>
            <pc:docMk/>
            <pc:sldMk cId="2786448661" sldId="270"/>
            <ac:spMk id="18" creationId="{B498D191-2892-49ED-9A61-B92F9F21870E}"/>
          </ac:spMkLst>
        </pc:spChg>
        <pc:spChg chg="add del">
          <ac:chgData name="Noggle, Brandon Scott" userId="S::bsn5055@psu.edu::caa081b3-a4e4-48d2-9bdc-7373afcc8145" providerId="AD" clId="Web-{76112BB5-4B78-4D7C-8ACF-084378317C4D}" dt="2019-05-02T16:39:46.010" v="28"/>
          <ac:spMkLst>
            <pc:docMk/>
            <pc:sldMk cId="2786448661" sldId="270"/>
            <ac:spMk id="19" creationId="{C2D8D2AF-46EE-45B6-88E4-3F6E08785C31}"/>
          </ac:spMkLst>
        </pc:spChg>
        <pc:spChg chg="add del">
          <ac:chgData name="Noggle, Brandon Scott" userId="S::bsn5055@psu.edu::caa081b3-a4e4-48d2-9bdc-7373afcc8145" providerId="AD" clId="Web-{76112BB5-4B78-4D7C-8ACF-084378317C4D}" dt="2019-05-02T16:39:46.010" v="28"/>
          <ac:spMkLst>
            <pc:docMk/>
            <pc:sldMk cId="2786448661" sldId="270"/>
            <ac:spMk id="29" creationId="{E25ADA56-112C-41F7-9B50-1DA781F5E04C}"/>
          </ac:spMkLst>
        </pc:spChg>
        <pc:grpChg chg="add">
          <ac:chgData name="Noggle, Brandon Scott" userId="S::bsn5055@psu.edu::caa081b3-a4e4-48d2-9bdc-7373afcc8145" providerId="AD" clId="Web-{76112BB5-4B78-4D7C-8ACF-084378317C4D}" dt="2019-05-02T16:39:46.791" v="29"/>
          <ac:grpSpMkLst>
            <pc:docMk/>
            <pc:sldMk cId="2786448661" sldId="270"/>
            <ac:grpSpMk id="8" creationId="{25363578-2A8C-4658-87B5-C5912F542358}"/>
          </ac:grpSpMkLst>
        </pc:grpChg>
        <pc:grpChg chg="add">
          <ac:chgData name="Noggle, Brandon Scott" userId="S::bsn5055@psu.edu::caa081b3-a4e4-48d2-9bdc-7373afcc8145" providerId="AD" clId="Web-{76112BB5-4B78-4D7C-8ACF-084378317C4D}" dt="2019-05-02T16:39:46.791" v="29"/>
          <ac:grpSpMkLst>
            <pc:docMk/>
            <pc:sldMk cId="2786448661" sldId="270"/>
            <ac:grpSpMk id="10" creationId="{B04EA309-75FB-47C1-A6DE-0641E88285DD}"/>
          </ac:grpSpMkLst>
        </pc:grpChg>
        <pc:grpChg chg="add del">
          <ac:chgData name="Noggle, Brandon Scott" userId="S::bsn5055@psu.edu::caa081b3-a4e4-48d2-9bdc-7373afcc8145" providerId="AD" clId="Web-{76112BB5-4B78-4D7C-8ACF-084378317C4D}" dt="2019-05-02T16:39:46.010" v="28"/>
          <ac:grpSpMkLst>
            <pc:docMk/>
            <pc:sldMk cId="2786448661" sldId="270"/>
            <ac:grpSpMk id="11" creationId="{25363578-2A8C-4658-87B5-C5912F542358}"/>
          </ac:grpSpMkLst>
        </pc:grpChg>
        <pc:grpChg chg="add del">
          <ac:chgData name="Noggle, Brandon Scott" userId="S::bsn5055@psu.edu::caa081b3-a4e4-48d2-9bdc-7373afcc8145" providerId="AD" clId="Web-{76112BB5-4B78-4D7C-8ACF-084378317C4D}" dt="2019-05-02T16:39:46.010" v="28"/>
          <ac:grpSpMkLst>
            <pc:docMk/>
            <pc:sldMk cId="2786448661" sldId="270"/>
            <ac:grpSpMk id="21" creationId="{235A0B41-F3B5-479A-95F8-DA6AB02BB3C8}"/>
          </ac:grpSpMkLst>
        </pc:grpChg>
        <pc:picChg chg="mod">
          <ac:chgData name="Noggle, Brandon Scott" userId="S::bsn5055@psu.edu::caa081b3-a4e4-48d2-9bdc-7373afcc8145" providerId="AD" clId="Web-{76112BB5-4B78-4D7C-8ACF-084378317C4D}" dt="2019-05-02T16:40:00.228" v="31" actId="1076"/>
          <ac:picMkLst>
            <pc:docMk/>
            <pc:sldMk cId="2786448661" sldId="270"/>
            <ac:picMk id="6" creationId="{5B3DD6F2-87D5-4911-A5CF-95F7FE3B1017}"/>
          </ac:picMkLst>
        </pc:picChg>
      </pc:sldChg>
      <pc:sldChg chg="addSp delSp modSp mod setBg">
        <pc:chgData name="Noggle, Brandon Scott" userId="S::bsn5055@psu.edu::caa081b3-a4e4-48d2-9bdc-7373afcc8145" providerId="AD" clId="Web-{76112BB5-4B78-4D7C-8ACF-084378317C4D}" dt="2019-05-02T16:42:16.604" v="241" actId="20577"/>
        <pc:sldMkLst>
          <pc:docMk/>
          <pc:sldMk cId="43911321" sldId="271"/>
        </pc:sldMkLst>
        <pc:spChg chg="mod">
          <ac:chgData name="Noggle, Brandon Scott" userId="S::bsn5055@psu.edu::caa081b3-a4e4-48d2-9bdc-7373afcc8145" providerId="AD" clId="Web-{76112BB5-4B78-4D7C-8ACF-084378317C4D}" dt="2019-05-02T16:41:26.995" v="95" actId="20577"/>
          <ac:spMkLst>
            <pc:docMk/>
            <pc:sldMk cId="43911321" sldId="271"/>
            <ac:spMk id="2" creationId="{00000000-0000-0000-0000-000000000000}"/>
          </ac:spMkLst>
        </pc:spChg>
        <pc:spChg chg="add mod">
          <ac:chgData name="Noggle, Brandon Scott" userId="S::bsn5055@psu.edu::caa081b3-a4e4-48d2-9bdc-7373afcc8145" providerId="AD" clId="Web-{76112BB5-4B78-4D7C-8ACF-084378317C4D}" dt="2019-05-02T16:42:16.604" v="241" actId="20577"/>
          <ac:spMkLst>
            <pc:docMk/>
            <pc:sldMk cId="43911321" sldId="271"/>
            <ac:spMk id="9" creationId="{7C8865D7-13AA-46E8-A240-E1544D687AC3}"/>
          </ac:spMkLst>
        </pc:spChg>
        <pc:spChg chg="add">
          <ac:chgData name="Noggle, Brandon Scott" userId="S::bsn5055@psu.edu::caa081b3-a4e4-48d2-9bdc-7373afcc8145" providerId="AD" clId="Web-{76112BB5-4B78-4D7C-8ACF-084378317C4D}" dt="2019-05-02T16:40:51.994" v="39"/>
          <ac:spMkLst>
            <pc:docMk/>
            <pc:sldMk cId="43911321" sldId="271"/>
            <ac:spMk id="20" creationId="{24EE91D3-118F-4591-A85A-D157CF847F5C}"/>
          </ac:spMkLst>
        </pc:spChg>
        <pc:grpChg chg="add">
          <ac:chgData name="Noggle, Brandon Scott" userId="S::bsn5055@psu.edu::caa081b3-a4e4-48d2-9bdc-7373afcc8145" providerId="AD" clId="Web-{76112BB5-4B78-4D7C-8ACF-084378317C4D}" dt="2019-05-02T16:40:51.994" v="39"/>
          <ac:grpSpMkLst>
            <pc:docMk/>
            <pc:sldMk cId="43911321" sldId="271"/>
            <ac:grpSpMk id="12" creationId="{C538F206-9BBA-4487-865D-71DFC74F8DC8}"/>
          </ac:grpSpMkLst>
        </pc:grpChg>
        <pc:picChg chg="del mod replId">
          <ac:chgData name="Noggle, Brandon Scott" userId="S::bsn5055@psu.edu::caa081b3-a4e4-48d2-9bdc-7373afcc8145" providerId="AD" clId="Web-{76112BB5-4B78-4D7C-8ACF-084378317C4D}" dt="2019-05-02T16:40:51.994" v="39"/>
          <ac:picMkLst>
            <pc:docMk/>
            <pc:sldMk cId="43911321" sldId="271"/>
            <ac:picMk id="6" creationId="{00000000-0000-0000-0000-000000000000}"/>
          </ac:picMkLst>
        </pc:picChg>
        <pc:picChg chg="add">
          <ac:chgData name="Noggle, Brandon Scott" userId="S::bsn5055@psu.edu::caa081b3-a4e4-48d2-9bdc-7373afcc8145" providerId="AD" clId="Web-{76112BB5-4B78-4D7C-8ACF-084378317C4D}" dt="2019-05-02T16:40:51.994" v="39"/>
          <ac:picMkLst>
            <pc:docMk/>
            <pc:sldMk cId="43911321" sldId="271"/>
            <ac:picMk id="7" creationId="{00000000-0000-0000-0000-000000000000}"/>
          </ac:picMkLst>
        </pc:picChg>
      </pc:sldChg>
      <pc:sldChg chg="modSp">
        <pc:chgData name="Noggle, Brandon Scott" userId="S::bsn5055@psu.edu::caa081b3-a4e4-48d2-9bdc-7373afcc8145" providerId="AD" clId="Web-{76112BB5-4B78-4D7C-8ACF-084378317C4D}" dt="2019-05-02T16:46:04.512" v="285" actId="1076"/>
        <pc:sldMkLst>
          <pc:docMk/>
          <pc:sldMk cId="767047948" sldId="272"/>
        </pc:sldMkLst>
        <pc:picChg chg="mod">
          <ac:chgData name="Noggle, Brandon Scott" userId="S::bsn5055@psu.edu::caa081b3-a4e4-48d2-9bdc-7373afcc8145" providerId="AD" clId="Web-{76112BB5-4B78-4D7C-8ACF-084378317C4D}" dt="2019-05-02T16:45:37.246" v="284" actId="1076"/>
          <ac:picMkLst>
            <pc:docMk/>
            <pc:sldMk cId="767047948" sldId="272"/>
            <ac:picMk id="4" creationId="{2EB810B0-75D9-4FB1-97CC-C6124B7B1AE6}"/>
          </ac:picMkLst>
        </pc:picChg>
        <pc:picChg chg="mod">
          <ac:chgData name="Noggle, Brandon Scott" userId="S::bsn5055@psu.edu::caa081b3-a4e4-48d2-9bdc-7373afcc8145" providerId="AD" clId="Web-{76112BB5-4B78-4D7C-8ACF-084378317C4D}" dt="2019-05-02T16:46:04.512" v="285" actId="1076"/>
          <ac:picMkLst>
            <pc:docMk/>
            <pc:sldMk cId="767047948" sldId="272"/>
            <ac:picMk id="9" creationId="{00000000-0000-0000-0000-000000000000}"/>
          </ac:picMkLst>
        </pc:picChg>
      </pc:sldChg>
      <pc:sldChg chg="modSp">
        <pc:chgData name="Noggle, Brandon Scott" userId="S::bsn5055@psu.edu::caa081b3-a4e4-48d2-9bdc-7373afcc8145" providerId="AD" clId="Web-{76112BB5-4B78-4D7C-8ACF-084378317C4D}" dt="2019-05-02T16:52:45.593" v="289" actId="1076"/>
        <pc:sldMkLst>
          <pc:docMk/>
          <pc:sldMk cId="418386365" sldId="275"/>
        </pc:sldMkLst>
        <pc:picChg chg="mod">
          <ac:chgData name="Noggle, Brandon Scott" userId="S::bsn5055@psu.edu::caa081b3-a4e4-48d2-9bdc-7373afcc8145" providerId="AD" clId="Web-{76112BB5-4B78-4D7C-8ACF-084378317C4D}" dt="2019-05-02T16:52:45.593" v="289" actId="1076"/>
          <ac:picMkLst>
            <pc:docMk/>
            <pc:sldMk cId="418386365" sldId="275"/>
            <ac:picMk id="3076" creationId="{00000000-0000-0000-0000-000000000000}"/>
          </ac:picMkLst>
        </pc:picChg>
      </pc:sldChg>
      <pc:sldChg chg="modSp">
        <pc:chgData name="Noggle, Brandon Scott" userId="S::bsn5055@psu.edu::caa081b3-a4e4-48d2-9bdc-7373afcc8145" providerId="AD" clId="Web-{76112BB5-4B78-4D7C-8ACF-084378317C4D}" dt="2019-05-02T16:52:25.265" v="286" actId="1076"/>
        <pc:sldMkLst>
          <pc:docMk/>
          <pc:sldMk cId="3028864642" sldId="276"/>
        </pc:sldMkLst>
        <pc:picChg chg="mod">
          <ac:chgData name="Noggle, Brandon Scott" userId="S::bsn5055@psu.edu::caa081b3-a4e4-48d2-9bdc-7373afcc8145" providerId="AD" clId="Web-{76112BB5-4B78-4D7C-8ACF-084378317C4D}" dt="2019-05-02T16:52:25.265" v="286" actId="1076"/>
          <ac:picMkLst>
            <pc:docMk/>
            <pc:sldMk cId="3028864642" sldId="276"/>
            <ac:picMk id="24" creationId="{00000000-0000-0000-0000-000000000000}"/>
          </ac:picMkLst>
        </pc:picChg>
      </pc:sldChg>
      <pc:sldChg chg="addSp modSp">
        <pc:chgData name="Noggle, Brandon Scott" userId="S::bsn5055@psu.edu::caa081b3-a4e4-48d2-9bdc-7373afcc8145" providerId="AD" clId="Web-{76112BB5-4B78-4D7C-8ACF-084378317C4D}" dt="2019-05-02T16:35:13.148" v="4" actId="1076"/>
        <pc:sldMkLst>
          <pc:docMk/>
          <pc:sldMk cId="1357069583" sldId="280"/>
        </pc:sldMkLst>
        <pc:picChg chg="add mod">
          <ac:chgData name="Noggle, Brandon Scott" userId="S::bsn5055@psu.edu::caa081b3-a4e4-48d2-9bdc-7373afcc8145" providerId="AD" clId="Web-{76112BB5-4B78-4D7C-8ACF-084378317C4D}" dt="2019-05-02T16:35:13.148" v="4" actId="1076"/>
          <ac:picMkLst>
            <pc:docMk/>
            <pc:sldMk cId="1357069583" sldId="280"/>
            <ac:picMk id="3" creationId="{81893DF8-40AC-4345-B22A-4D601D0F3B61}"/>
          </ac:picMkLst>
        </pc:picChg>
      </pc:sldChg>
      <pc:sldChg chg="addSp modSp mod setBg">
        <pc:chgData name="Noggle, Brandon Scott" userId="S::bsn5055@psu.edu::caa081b3-a4e4-48d2-9bdc-7373afcc8145" providerId="AD" clId="Web-{76112BB5-4B78-4D7C-8ACF-084378317C4D}" dt="2019-05-02T16:40:36.901" v="38" actId="1076"/>
        <pc:sldMkLst>
          <pc:docMk/>
          <pc:sldMk cId="1142612232" sldId="281"/>
        </pc:sldMkLst>
        <pc:spChg chg="mod">
          <ac:chgData name="Noggle, Brandon Scott" userId="S::bsn5055@psu.edu::caa081b3-a4e4-48d2-9bdc-7373afcc8145" providerId="AD" clId="Web-{76112BB5-4B78-4D7C-8ACF-084378317C4D}" dt="2019-05-02T16:40:17.432" v="33"/>
          <ac:spMkLst>
            <pc:docMk/>
            <pc:sldMk cId="1142612232" sldId="281"/>
            <ac:spMk id="2" creationId="{00000000-0000-0000-0000-000000000000}"/>
          </ac:spMkLst>
        </pc:spChg>
        <pc:spChg chg="add">
          <ac:chgData name="Noggle, Brandon Scott" userId="S::bsn5055@psu.edu::caa081b3-a4e4-48d2-9bdc-7373afcc8145" providerId="AD" clId="Web-{76112BB5-4B78-4D7C-8ACF-084378317C4D}" dt="2019-05-02T16:40:17.432" v="33"/>
          <ac:spMkLst>
            <pc:docMk/>
            <pc:sldMk cId="1142612232" sldId="281"/>
            <ac:spMk id="16" creationId="{984EBD3F-67EF-44C7-B884-6983D06E0E89}"/>
          </ac:spMkLst>
        </pc:spChg>
        <pc:spChg chg="add">
          <ac:chgData name="Noggle, Brandon Scott" userId="S::bsn5055@psu.edu::caa081b3-a4e4-48d2-9bdc-7373afcc8145" providerId="AD" clId="Web-{76112BB5-4B78-4D7C-8ACF-084378317C4D}" dt="2019-05-02T16:40:17.432" v="33"/>
          <ac:spMkLst>
            <pc:docMk/>
            <pc:sldMk cId="1142612232" sldId="281"/>
            <ac:spMk id="26" creationId="{B498D191-2892-49ED-9A61-B92F9F21870E}"/>
          </ac:spMkLst>
        </pc:spChg>
        <pc:grpChg chg="add">
          <ac:chgData name="Noggle, Brandon Scott" userId="S::bsn5055@psu.edu::caa081b3-a4e4-48d2-9bdc-7373afcc8145" providerId="AD" clId="Web-{76112BB5-4B78-4D7C-8ACF-084378317C4D}" dt="2019-05-02T16:40:17.432" v="33"/>
          <ac:grpSpMkLst>
            <pc:docMk/>
            <pc:sldMk cId="1142612232" sldId="281"/>
            <ac:grpSpMk id="8" creationId="{25363578-2A8C-4658-87B5-C5912F542358}"/>
          </ac:grpSpMkLst>
        </pc:grpChg>
        <pc:grpChg chg="add">
          <ac:chgData name="Noggle, Brandon Scott" userId="S::bsn5055@psu.edu::caa081b3-a4e4-48d2-9bdc-7373afcc8145" providerId="AD" clId="Web-{76112BB5-4B78-4D7C-8ACF-084378317C4D}" dt="2019-05-02T16:40:17.432" v="33"/>
          <ac:grpSpMkLst>
            <pc:docMk/>
            <pc:sldMk cId="1142612232" sldId="281"/>
            <ac:grpSpMk id="18" creationId="{B04EA309-75FB-47C1-A6DE-0641E88285DD}"/>
          </ac:grpSpMkLst>
        </pc:grpChg>
        <pc:picChg chg="mod">
          <ac:chgData name="Noggle, Brandon Scott" userId="S::bsn5055@psu.edu::caa081b3-a4e4-48d2-9bdc-7373afcc8145" providerId="AD" clId="Web-{76112BB5-4B78-4D7C-8ACF-084378317C4D}" dt="2019-05-02T16:40:36.901" v="38" actId="1076"/>
          <ac:picMkLst>
            <pc:docMk/>
            <pc:sldMk cId="1142612232" sldId="281"/>
            <ac:picMk id="3" creationId="{01198429-501D-41C6-9701-2A3415E5069C}"/>
          </ac:picMkLst>
        </pc:picChg>
      </pc:sldChg>
    </pc:docChg>
  </pc:docChgLst>
  <pc:docChgLst>
    <pc:chgData name="Noggle, Brandon Scott" userId="S::bsn5055@psu.edu::caa081b3-a4e4-48d2-9bdc-7373afcc8145" providerId="AD" clId="Web-{B45FD231-756A-4BBE-A932-8FC2E129349A}"/>
    <pc:docChg chg="modSld">
      <pc:chgData name="Noggle, Brandon Scott" userId="S::bsn5055@psu.edu::caa081b3-a4e4-48d2-9bdc-7373afcc8145" providerId="AD" clId="Web-{B45FD231-756A-4BBE-A932-8FC2E129349A}" dt="2019-05-02T05:19:57.397" v="0"/>
      <pc:docMkLst>
        <pc:docMk/>
      </pc:docMkLst>
      <pc:sldChg chg="delSp">
        <pc:chgData name="Noggle, Brandon Scott" userId="S::bsn5055@psu.edu::caa081b3-a4e4-48d2-9bdc-7373afcc8145" providerId="AD" clId="Web-{B45FD231-756A-4BBE-A932-8FC2E129349A}" dt="2019-05-02T05:19:57.397" v="0"/>
        <pc:sldMkLst>
          <pc:docMk/>
          <pc:sldMk cId="1357069583" sldId="280"/>
        </pc:sldMkLst>
        <pc:picChg chg="del">
          <ac:chgData name="Noggle, Brandon Scott" userId="S::bsn5055@psu.edu::caa081b3-a4e4-48d2-9bdc-7373afcc8145" providerId="AD" clId="Web-{B45FD231-756A-4BBE-A932-8FC2E129349A}" dt="2019-05-02T05:19:57.397" v="0"/>
          <ac:picMkLst>
            <pc:docMk/>
            <pc:sldMk cId="1357069583" sldId="280"/>
            <ac:picMk id="4" creationId="{90ECFF84-DF85-4B23-B46C-C447667CACB7}"/>
          </ac:picMkLst>
        </pc:picChg>
      </pc:sldChg>
    </pc:docChg>
  </pc:docChgLst>
  <pc:docChgLst>
    <pc:chgData name="Noggle, Brandon Scott" userId="S::bsn5055@psu.edu::caa081b3-a4e4-48d2-9bdc-7373afcc8145" providerId="AD" clId="Web-{2A70EE07-76C8-4DBF-87E7-3FD43E565D6D}"/>
    <pc:docChg chg="modSld">
      <pc:chgData name="Noggle, Brandon Scott" userId="S::bsn5055@psu.edu::caa081b3-a4e4-48d2-9bdc-7373afcc8145" providerId="AD" clId="Web-{2A70EE07-76C8-4DBF-87E7-3FD43E565D6D}" dt="2019-05-02T05:18:52.724" v="78" actId="1076"/>
      <pc:docMkLst>
        <pc:docMk/>
      </pc:docMkLst>
      <pc:sldChg chg="modSp">
        <pc:chgData name="Noggle, Brandon Scott" userId="S::bsn5055@psu.edu::caa081b3-a4e4-48d2-9bdc-7373afcc8145" providerId="AD" clId="Web-{2A70EE07-76C8-4DBF-87E7-3FD43E565D6D}" dt="2019-05-02T05:07:58.875" v="7" actId="1076"/>
        <pc:sldMkLst>
          <pc:docMk/>
          <pc:sldMk cId="4179083300" sldId="267"/>
        </pc:sldMkLst>
        <pc:picChg chg="mod">
          <ac:chgData name="Noggle, Brandon Scott" userId="S::bsn5055@psu.edu::caa081b3-a4e4-48d2-9bdc-7373afcc8145" providerId="AD" clId="Web-{2A70EE07-76C8-4DBF-87E7-3FD43E565D6D}" dt="2019-05-02T05:07:58.875" v="7" actId="1076"/>
          <ac:picMkLst>
            <pc:docMk/>
            <pc:sldMk cId="4179083300" sldId="267"/>
            <ac:picMk id="4" creationId="{00000000-0000-0000-0000-000000000000}"/>
          </ac:picMkLst>
        </pc:picChg>
      </pc:sldChg>
      <pc:sldChg chg="modSp">
        <pc:chgData name="Noggle, Brandon Scott" userId="S::bsn5055@psu.edu::caa081b3-a4e4-48d2-9bdc-7373afcc8145" providerId="AD" clId="Web-{2A70EE07-76C8-4DBF-87E7-3FD43E565D6D}" dt="2019-05-02T05:08:59" v="8" actId="1076"/>
        <pc:sldMkLst>
          <pc:docMk/>
          <pc:sldMk cId="724941799" sldId="268"/>
        </pc:sldMkLst>
        <pc:picChg chg="mod">
          <ac:chgData name="Noggle, Brandon Scott" userId="S::bsn5055@psu.edu::caa081b3-a4e4-48d2-9bdc-7373afcc8145" providerId="AD" clId="Web-{2A70EE07-76C8-4DBF-87E7-3FD43E565D6D}" dt="2019-05-02T05:08:59" v="8" actId="1076"/>
          <ac:picMkLst>
            <pc:docMk/>
            <pc:sldMk cId="724941799" sldId="268"/>
            <ac:picMk id="4" creationId="{00000000-0000-0000-0000-000000000000}"/>
          </ac:picMkLst>
        </pc:picChg>
      </pc:sldChg>
      <pc:sldChg chg="addSp delSp modSp">
        <pc:chgData name="Noggle, Brandon Scott" userId="S::bsn5055@psu.edu::caa081b3-a4e4-48d2-9bdc-7373afcc8145" providerId="AD" clId="Web-{2A70EE07-76C8-4DBF-87E7-3FD43E565D6D}" dt="2019-05-02T05:10:36.250" v="14" actId="1076"/>
        <pc:sldMkLst>
          <pc:docMk/>
          <pc:sldMk cId="421918205" sldId="269"/>
        </pc:sldMkLst>
        <pc:spChg chg="add del mod">
          <ac:chgData name="Noggle, Brandon Scott" userId="S::bsn5055@psu.edu::caa081b3-a4e4-48d2-9bdc-7373afcc8145" providerId="AD" clId="Web-{2A70EE07-76C8-4DBF-87E7-3FD43E565D6D}" dt="2019-05-02T05:10:02.594" v="10"/>
          <ac:spMkLst>
            <pc:docMk/>
            <pc:sldMk cId="421918205" sldId="269"/>
            <ac:spMk id="5" creationId="{E3180497-AE2C-489F-9194-0B5CC8C8B1F0}"/>
          </ac:spMkLst>
        </pc:spChg>
        <pc:picChg chg="del">
          <ac:chgData name="Noggle, Brandon Scott" userId="S::bsn5055@psu.edu::caa081b3-a4e4-48d2-9bdc-7373afcc8145" providerId="AD" clId="Web-{2A70EE07-76C8-4DBF-87E7-3FD43E565D6D}" dt="2019-05-02T05:09:13.250" v="9"/>
          <ac:picMkLst>
            <pc:docMk/>
            <pc:sldMk cId="421918205" sldId="269"/>
            <ac:picMk id="4" creationId="{00000000-0000-0000-0000-000000000000}"/>
          </ac:picMkLst>
        </pc:picChg>
        <pc:picChg chg="add mod ord">
          <ac:chgData name="Noggle, Brandon Scott" userId="S::bsn5055@psu.edu::caa081b3-a4e4-48d2-9bdc-7373afcc8145" providerId="AD" clId="Web-{2A70EE07-76C8-4DBF-87E7-3FD43E565D6D}" dt="2019-05-02T05:10:36.250" v="14" actId="1076"/>
          <ac:picMkLst>
            <pc:docMk/>
            <pc:sldMk cId="421918205" sldId="269"/>
            <ac:picMk id="6" creationId="{465A5DC6-E992-49FE-8D97-309E711B605B}"/>
          </ac:picMkLst>
        </pc:picChg>
      </pc:sldChg>
      <pc:sldChg chg="addSp delSp modSp">
        <pc:chgData name="Noggle, Brandon Scott" userId="S::bsn5055@psu.edu::caa081b3-a4e4-48d2-9bdc-7373afcc8145" providerId="AD" clId="Web-{2A70EE07-76C8-4DBF-87E7-3FD43E565D6D}" dt="2019-05-02T05:07:41.487" v="5" actId="20577"/>
        <pc:sldMkLst>
          <pc:docMk/>
          <pc:sldMk cId="2786448661" sldId="270"/>
        </pc:sldMkLst>
        <pc:spChg chg="mod">
          <ac:chgData name="Noggle, Brandon Scott" userId="S::bsn5055@psu.edu::caa081b3-a4e4-48d2-9bdc-7373afcc8145" providerId="AD" clId="Web-{2A70EE07-76C8-4DBF-87E7-3FD43E565D6D}" dt="2019-05-02T05:07:41.487" v="5" actId="20577"/>
          <ac:spMkLst>
            <pc:docMk/>
            <pc:sldMk cId="2786448661" sldId="270"/>
            <ac:spMk id="2" creationId="{00000000-0000-0000-0000-000000000000}"/>
          </ac:spMkLst>
        </pc:spChg>
        <pc:spChg chg="add del mod">
          <ac:chgData name="Noggle, Brandon Scott" userId="S::bsn5055@psu.edu::caa081b3-a4e4-48d2-9bdc-7373afcc8145" providerId="AD" clId="Web-{2A70EE07-76C8-4DBF-87E7-3FD43E565D6D}" dt="2019-05-02T05:06:31.016" v="1"/>
          <ac:spMkLst>
            <pc:docMk/>
            <pc:sldMk cId="2786448661" sldId="270"/>
            <ac:spMk id="5" creationId="{D94839D2-0828-41C1-8ED3-41732295CF6A}"/>
          </ac:spMkLst>
        </pc:spChg>
        <pc:picChg chg="del">
          <ac:chgData name="Noggle, Brandon Scott" userId="S::bsn5055@psu.edu::caa081b3-a4e4-48d2-9bdc-7373afcc8145" providerId="AD" clId="Web-{2A70EE07-76C8-4DBF-87E7-3FD43E565D6D}" dt="2019-05-02T05:05:44.281" v="0"/>
          <ac:picMkLst>
            <pc:docMk/>
            <pc:sldMk cId="2786448661" sldId="270"/>
            <ac:picMk id="4" creationId="{00000000-0000-0000-0000-000000000000}"/>
          </ac:picMkLst>
        </pc:picChg>
        <pc:picChg chg="add mod ord">
          <ac:chgData name="Noggle, Brandon Scott" userId="S::bsn5055@psu.edu::caa081b3-a4e4-48d2-9bdc-7373afcc8145" providerId="AD" clId="Web-{2A70EE07-76C8-4DBF-87E7-3FD43E565D6D}" dt="2019-05-02T05:07:24.359" v="4" actId="1076"/>
          <ac:picMkLst>
            <pc:docMk/>
            <pc:sldMk cId="2786448661" sldId="270"/>
            <ac:picMk id="6" creationId="{5B3DD6F2-87D5-4911-A5CF-95F7FE3B1017}"/>
          </ac:picMkLst>
        </pc:picChg>
      </pc:sldChg>
      <pc:sldChg chg="addSp delSp modSp">
        <pc:chgData name="Noggle, Brandon Scott" userId="S::bsn5055@psu.edu::caa081b3-a4e4-48d2-9bdc-7373afcc8145" providerId="AD" clId="Web-{2A70EE07-76C8-4DBF-87E7-3FD43E565D6D}" dt="2019-05-02T05:12:07.876" v="34" actId="1076"/>
        <pc:sldMkLst>
          <pc:docMk/>
          <pc:sldMk cId="767047948" sldId="272"/>
        </pc:sldMkLst>
        <pc:spChg chg="del mod">
          <ac:chgData name="Noggle, Brandon Scott" userId="S::bsn5055@psu.edu::caa081b3-a4e4-48d2-9bdc-7373afcc8145" providerId="AD" clId="Web-{2A70EE07-76C8-4DBF-87E7-3FD43E565D6D}" dt="2019-05-02T05:11:07.516" v="27"/>
          <ac:spMkLst>
            <pc:docMk/>
            <pc:sldMk cId="767047948" sldId="272"/>
            <ac:spMk id="3" creationId="{00000000-0000-0000-0000-000000000000}"/>
          </ac:spMkLst>
        </pc:spChg>
        <pc:picChg chg="add mod">
          <ac:chgData name="Noggle, Brandon Scott" userId="S::bsn5055@psu.edu::caa081b3-a4e4-48d2-9bdc-7373afcc8145" providerId="AD" clId="Web-{2A70EE07-76C8-4DBF-87E7-3FD43E565D6D}" dt="2019-05-02T05:12:05.094" v="33" actId="1076"/>
          <ac:picMkLst>
            <pc:docMk/>
            <pc:sldMk cId="767047948" sldId="272"/>
            <ac:picMk id="4" creationId="{2EB810B0-75D9-4FB1-97CC-C6124B7B1AE6}"/>
          </ac:picMkLst>
        </pc:picChg>
        <pc:picChg chg="mod">
          <ac:chgData name="Noggle, Brandon Scott" userId="S::bsn5055@psu.edu::caa081b3-a4e4-48d2-9bdc-7373afcc8145" providerId="AD" clId="Web-{2A70EE07-76C8-4DBF-87E7-3FD43E565D6D}" dt="2019-05-02T05:12:07.876" v="34" actId="1076"/>
          <ac:picMkLst>
            <pc:docMk/>
            <pc:sldMk cId="767047948" sldId="272"/>
            <ac:picMk id="9" creationId="{00000000-0000-0000-0000-000000000000}"/>
          </ac:picMkLst>
        </pc:picChg>
      </pc:sldChg>
      <pc:sldChg chg="addSp delSp modSp">
        <pc:chgData name="Noggle, Brandon Scott" userId="S::bsn5055@psu.edu::caa081b3-a4e4-48d2-9bdc-7373afcc8145" providerId="AD" clId="Web-{2A70EE07-76C8-4DBF-87E7-3FD43E565D6D}" dt="2019-05-02T05:18:52.724" v="78" actId="1076"/>
        <pc:sldMkLst>
          <pc:docMk/>
          <pc:sldMk cId="1357069583" sldId="280"/>
        </pc:sldMkLst>
        <pc:spChg chg="mod">
          <ac:chgData name="Noggle, Brandon Scott" userId="S::bsn5055@psu.edu::caa081b3-a4e4-48d2-9bdc-7373afcc8145" providerId="AD" clId="Web-{2A70EE07-76C8-4DBF-87E7-3FD43E565D6D}" dt="2019-05-02T05:18:52.724" v="78" actId="1076"/>
          <ac:spMkLst>
            <pc:docMk/>
            <pc:sldMk cId="1357069583" sldId="280"/>
            <ac:spMk id="2" creationId="{00000000-0000-0000-0000-000000000000}"/>
          </ac:spMkLst>
        </pc:spChg>
        <pc:spChg chg="del">
          <ac:chgData name="Noggle, Brandon Scott" userId="S::bsn5055@psu.edu::caa081b3-a4e4-48d2-9bdc-7373afcc8145" providerId="AD" clId="Web-{2A70EE07-76C8-4DBF-87E7-3FD43E565D6D}" dt="2019-05-02T05:13:22.610" v="35"/>
          <ac:spMkLst>
            <pc:docMk/>
            <pc:sldMk cId="1357069583" sldId="280"/>
            <ac:spMk id="3" creationId="{00000000-0000-0000-0000-000000000000}"/>
          </ac:spMkLst>
        </pc:spChg>
        <pc:picChg chg="add mod ord">
          <ac:chgData name="Noggle, Brandon Scott" userId="S::bsn5055@psu.edu::caa081b3-a4e4-48d2-9bdc-7373afcc8145" providerId="AD" clId="Web-{2A70EE07-76C8-4DBF-87E7-3FD43E565D6D}" dt="2019-05-02T05:15:42.083" v="61"/>
          <ac:picMkLst>
            <pc:docMk/>
            <pc:sldMk cId="1357069583" sldId="280"/>
            <ac:picMk id="4" creationId="{90ECFF84-DF85-4B23-B46C-C447667CACB7}"/>
          </ac:picMkLst>
        </pc:picChg>
      </pc:sldChg>
      <pc:sldChg chg="modSp">
        <pc:chgData name="Noggle, Brandon Scott" userId="S::bsn5055@psu.edu::caa081b3-a4e4-48d2-9bdc-7373afcc8145" providerId="AD" clId="Web-{2A70EE07-76C8-4DBF-87E7-3FD43E565D6D}" dt="2019-05-02T05:10:50.297" v="18" actId="1076"/>
        <pc:sldMkLst>
          <pc:docMk/>
          <pc:sldMk cId="1142612232" sldId="281"/>
        </pc:sldMkLst>
        <pc:picChg chg="mod">
          <ac:chgData name="Noggle, Brandon Scott" userId="S::bsn5055@psu.edu::caa081b3-a4e4-48d2-9bdc-7373afcc8145" providerId="AD" clId="Web-{2A70EE07-76C8-4DBF-87E7-3FD43E565D6D}" dt="2019-05-02T05:10:50.297" v="18" actId="1076"/>
          <ac:picMkLst>
            <pc:docMk/>
            <pc:sldMk cId="1142612232" sldId="281"/>
            <ac:picMk id="3" creationId="{01198429-501D-41C6-9701-2A3415E5069C}"/>
          </ac:picMkLst>
        </pc:picChg>
      </pc:sldChg>
    </pc:docChg>
  </pc:docChgLst>
  <pc:docChgLst>
    <pc:chgData name="Noggle, Brandon Scott" userId="S::bsn5055@psu.edu::caa081b3-a4e4-48d2-9bdc-7373afcc8145" providerId="AD" clId="Web-{B839F136-EA61-46FC-BDBD-EFCE8315D528}"/>
    <pc:docChg chg="modSld">
      <pc:chgData name="Noggle, Brandon Scott" userId="S::bsn5055@psu.edu::caa081b3-a4e4-48d2-9bdc-7373afcc8145" providerId="AD" clId="Web-{B839F136-EA61-46FC-BDBD-EFCE8315D528}" dt="2019-05-02T16:29:58.180" v="8" actId="1076"/>
      <pc:docMkLst>
        <pc:docMk/>
      </pc:docMkLst>
      <pc:sldChg chg="modSp">
        <pc:chgData name="Noggle, Brandon Scott" userId="S::bsn5055@psu.edu::caa081b3-a4e4-48d2-9bdc-7373afcc8145" providerId="AD" clId="Web-{B839F136-EA61-46FC-BDBD-EFCE8315D528}" dt="2019-05-02T16:29:19.851" v="1" actId="1076"/>
        <pc:sldMkLst>
          <pc:docMk/>
          <pc:sldMk cId="3897210258" sldId="274"/>
        </pc:sldMkLst>
        <pc:graphicFrameChg chg="mod">
          <ac:chgData name="Noggle, Brandon Scott" userId="S::bsn5055@psu.edu::caa081b3-a4e4-48d2-9bdc-7373afcc8145" providerId="AD" clId="Web-{B839F136-EA61-46FC-BDBD-EFCE8315D528}" dt="2019-05-02T16:29:19.851" v="1" actId="1076"/>
          <ac:graphicFrameMkLst>
            <pc:docMk/>
            <pc:sldMk cId="3897210258" sldId="274"/>
            <ac:graphicFrameMk id="6" creationId="{00000000-0000-0000-0000-000000000000}"/>
          </ac:graphicFrameMkLst>
        </pc:graphicFrameChg>
      </pc:sldChg>
      <pc:sldChg chg="modSp">
        <pc:chgData name="Noggle, Brandon Scott" userId="S::bsn5055@psu.edu::caa081b3-a4e4-48d2-9bdc-7373afcc8145" providerId="AD" clId="Web-{B839F136-EA61-46FC-BDBD-EFCE8315D528}" dt="2019-05-02T16:29:58.180" v="8" actId="1076"/>
        <pc:sldMkLst>
          <pc:docMk/>
          <pc:sldMk cId="4241945096" sldId="282"/>
        </pc:sldMkLst>
        <pc:graphicFrameChg chg="mod modGraphic">
          <ac:chgData name="Noggle, Brandon Scott" userId="S::bsn5055@psu.edu::caa081b3-a4e4-48d2-9bdc-7373afcc8145" providerId="AD" clId="Web-{B839F136-EA61-46FC-BDBD-EFCE8315D528}" dt="2019-05-02T16:29:46.258" v="6" actId="1076"/>
          <ac:graphicFrameMkLst>
            <pc:docMk/>
            <pc:sldMk cId="4241945096" sldId="282"/>
            <ac:graphicFrameMk id="4" creationId="{00000000-0000-0000-0000-000000000000}"/>
          </ac:graphicFrameMkLst>
        </pc:graphicFrameChg>
        <pc:graphicFrameChg chg="mod">
          <ac:chgData name="Noggle, Brandon Scott" userId="S::bsn5055@psu.edu::caa081b3-a4e4-48d2-9bdc-7373afcc8145" providerId="AD" clId="Web-{B839F136-EA61-46FC-BDBD-EFCE8315D528}" dt="2019-05-02T16:29:58.180" v="8" actId="1076"/>
          <ac:graphicFrameMkLst>
            <pc:docMk/>
            <pc:sldMk cId="4241945096" sldId="282"/>
            <ac:graphicFrameMk id="5" creationId="{00000000-0000-0000-0000-000000000000}"/>
          </ac:graphicFrameMkLst>
        </pc:graphicFrameChg>
      </pc:sldChg>
    </pc:docChg>
  </pc:docChgLst>
  <pc:docChgLst>
    <pc:chgData name="Noggle, Brandon Scott" userId="S::bsn5055@psu.edu::caa081b3-a4e4-48d2-9bdc-7373afcc8145" providerId="AD" clId="Web-{28233657-1091-4A2A-B28A-3C27F7DEEE6C}"/>
    <pc:docChg chg="modSld">
      <pc:chgData name="Noggle, Brandon Scott" userId="S::bsn5055@psu.edu::caa081b3-a4e4-48d2-9bdc-7373afcc8145" providerId="AD" clId="Web-{28233657-1091-4A2A-B28A-3C27F7DEEE6C}" dt="2019-05-02T05:29:22.219" v="24"/>
      <pc:docMkLst>
        <pc:docMk/>
      </pc:docMkLst>
      <pc:sldChg chg="addSp delSp modSp addAnim modAnim">
        <pc:chgData name="Noggle, Brandon Scott" userId="S::bsn5055@psu.edu::caa081b3-a4e4-48d2-9bdc-7373afcc8145" providerId="AD" clId="Web-{28233657-1091-4A2A-B28A-3C27F7DEEE6C}" dt="2019-05-02T05:29:22.219" v="24"/>
        <pc:sldMkLst>
          <pc:docMk/>
          <pc:sldMk cId="299441682" sldId="256"/>
        </pc:sldMkLst>
        <pc:picChg chg="add del mod">
          <ac:chgData name="Noggle, Brandon Scott" userId="S::bsn5055@psu.edu::caa081b3-a4e4-48d2-9bdc-7373afcc8145" providerId="AD" clId="Web-{28233657-1091-4A2A-B28A-3C27F7DEEE6C}" dt="2019-05-02T05:25:27.342" v="8"/>
          <ac:picMkLst>
            <pc:docMk/>
            <pc:sldMk cId="299441682" sldId="256"/>
            <ac:picMk id="5" creationId="{38F9C70A-A99E-47DE-8F54-037D62358ACB}"/>
          </ac:picMkLst>
        </pc:picChg>
        <pc:picChg chg="add mod">
          <ac:chgData name="Noggle, Brandon Scott" userId="S::bsn5055@psu.edu::caa081b3-a4e4-48d2-9bdc-7373afcc8145" providerId="AD" clId="Web-{28233657-1091-4A2A-B28A-3C27F7DEEE6C}" dt="2019-05-02T05:29:08.391" v="22" actId="1076"/>
          <ac:picMkLst>
            <pc:docMk/>
            <pc:sldMk cId="299441682" sldId="256"/>
            <ac:picMk id="8" creationId="{8C34724D-6832-40EA-B8C8-6D1C3FD5A0E4}"/>
          </ac:picMkLst>
        </pc:picChg>
        <pc:picChg chg="add mod">
          <ac:chgData name="Noggle, Brandon Scott" userId="S::bsn5055@psu.edu::caa081b3-a4e4-48d2-9bdc-7373afcc8145" providerId="AD" clId="Web-{28233657-1091-4A2A-B28A-3C27F7DEEE6C}" dt="2019-05-02T05:28:54.672" v="21" actId="14100"/>
          <ac:picMkLst>
            <pc:docMk/>
            <pc:sldMk cId="299441682" sldId="256"/>
            <ac:picMk id="10" creationId="{CC4866DB-0697-4450-A381-B9D56CD59CF8}"/>
          </ac:picMkLst>
        </pc:picChg>
      </pc:sldChg>
      <pc:sldChg chg="mod modShow">
        <pc:chgData name="Noggle, Brandon Scott" userId="S::bsn5055@psu.edu::caa081b3-a4e4-48d2-9bdc-7373afcc8145" providerId="AD" clId="Web-{28233657-1091-4A2A-B28A-3C27F7DEEE6C}" dt="2019-05-02T05:24:00.309" v="1"/>
        <pc:sldMkLst>
          <pc:docMk/>
          <pc:sldMk cId="2998074987" sldId="262"/>
        </pc:sldMkLst>
      </pc:sldChg>
    </pc:docChg>
  </pc:docChgLst>
  <pc:docChgLst>
    <pc:chgData name="Noggle, Brandon Scott" userId="S::bsn5055@psu.edu::caa081b3-a4e4-48d2-9bdc-7373afcc8145" providerId="AD" clId="Web-{5C931880-7C46-4227-A143-82145D00E319}"/>
    <pc:docChg chg="modSld">
      <pc:chgData name="Noggle, Brandon Scott" userId="S::bsn5055@psu.edu::caa081b3-a4e4-48d2-9bdc-7373afcc8145" providerId="AD" clId="Web-{5C931880-7C46-4227-A143-82145D00E319}" dt="2019-05-02T01:38:33.446" v="4" actId="1076"/>
      <pc:docMkLst>
        <pc:docMk/>
      </pc:docMkLst>
      <pc:sldChg chg="addSp delSp modSp">
        <pc:chgData name="Noggle, Brandon Scott" userId="S::bsn5055@psu.edu::caa081b3-a4e4-48d2-9bdc-7373afcc8145" providerId="AD" clId="Web-{5C931880-7C46-4227-A143-82145D00E319}" dt="2019-05-02T01:38:33.446" v="4" actId="1076"/>
        <pc:sldMkLst>
          <pc:docMk/>
          <pc:sldMk cId="1142612232" sldId="281"/>
        </pc:sldMkLst>
        <pc:picChg chg="add mod">
          <ac:chgData name="Noggle, Brandon Scott" userId="S::bsn5055@psu.edu::caa081b3-a4e4-48d2-9bdc-7373afcc8145" providerId="AD" clId="Web-{5C931880-7C46-4227-A143-82145D00E319}" dt="2019-05-02T01:38:33.446" v="4" actId="1076"/>
          <ac:picMkLst>
            <pc:docMk/>
            <pc:sldMk cId="1142612232" sldId="281"/>
            <ac:picMk id="3" creationId="{01198429-501D-41C6-9701-2A3415E5069C}"/>
          </ac:picMkLst>
        </pc:picChg>
        <pc:picChg chg="del">
          <ac:chgData name="Noggle, Brandon Scott" userId="S::bsn5055@psu.edu::caa081b3-a4e4-48d2-9bdc-7373afcc8145" providerId="AD" clId="Web-{5C931880-7C46-4227-A143-82145D00E319}" dt="2019-05-02T01:36:39.866" v="0"/>
          <ac:picMkLst>
            <pc:docMk/>
            <pc:sldMk cId="1142612232" sldId="281"/>
            <ac:picMk id="5" creationId="{00000000-0000-0000-0000-000000000000}"/>
          </ac:picMkLst>
        </pc:picChg>
      </pc:sldChg>
    </pc:docChg>
  </pc:docChgLst>
  <pc:docChgLst>
    <pc:chgData name="Noggle, Brandon Scott" userId="S::bsn5055@psu.edu::caa081b3-a4e4-48d2-9bdc-7373afcc8145" providerId="AD" clId="Web-{73D986AC-1F1B-4FFB-A4FA-B6EE420F06DF}"/>
    <pc:docChg chg="modSld">
      <pc:chgData name="Noggle, Brandon Scott" userId="S::bsn5055@psu.edu::caa081b3-a4e4-48d2-9bdc-7373afcc8145" providerId="AD" clId="Web-{73D986AC-1F1B-4FFB-A4FA-B6EE420F06DF}" dt="2019-05-03T02:22:08.903" v="11"/>
      <pc:docMkLst>
        <pc:docMk/>
      </pc:docMkLst>
      <pc:sldChg chg="addSp delSp modSp">
        <pc:chgData name="Noggle, Brandon Scott" userId="S::bsn5055@psu.edu::caa081b3-a4e4-48d2-9bdc-7373afcc8145" providerId="AD" clId="Web-{73D986AC-1F1B-4FFB-A4FA-B6EE420F06DF}" dt="2019-05-03T02:22:08.903" v="11"/>
        <pc:sldMkLst>
          <pc:docMk/>
          <pc:sldMk cId="2460004459" sldId="263"/>
        </pc:sldMkLst>
        <pc:spChg chg="mod">
          <ac:chgData name="Noggle, Brandon Scott" userId="S::bsn5055@psu.edu::caa081b3-a4e4-48d2-9bdc-7373afcc8145" providerId="AD" clId="Web-{73D986AC-1F1B-4FFB-A4FA-B6EE420F06DF}" dt="2019-05-03T02:21:25.418" v="9"/>
          <ac:spMkLst>
            <pc:docMk/>
            <pc:sldMk cId="2460004459" sldId="263"/>
            <ac:spMk id="2" creationId="{00000000-0000-0000-0000-000000000000}"/>
          </ac:spMkLst>
        </pc:spChg>
        <pc:spChg chg="mod ord">
          <ac:chgData name="Noggle, Brandon Scott" userId="S::bsn5055@psu.edu::caa081b3-a4e4-48d2-9bdc-7373afcc8145" providerId="AD" clId="Web-{73D986AC-1F1B-4FFB-A4FA-B6EE420F06DF}" dt="2019-05-03T02:21:25.418" v="9"/>
          <ac:spMkLst>
            <pc:docMk/>
            <pc:sldMk cId="2460004459" sldId="263"/>
            <ac:spMk id="3" creationId="{00000000-0000-0000-0000-000000000000}"/>
          </ac:spMkLst>
        </pc:spChg>
        <pc:spChg chg="add del">
          <ac:chgData name="Noggle, Brandon Scott" userId="S::bsn5055@psu.edu::caa081b3-a4e4-48d2-9bdc-7373afcc8145" providerId="AD" clId="Web-{73D986AC-1F1B-4FFB-A4FA-B6EE420F06DF}" dt="2019-05-03T02:20:47.246" v="4"/>
          <ac:spMkLst>
            <pc:docMk/>
            <pc:sldMk cId="2460004459" sldId="263"/>
            <ac:spMk id="12" creationId="{39DD64B4-E198-423E-B8C5-3AEFDF18E0EE}"/>
          </ac:spMkLst>
        </pc:spChg>
        <pc:spChg chg="add del">
          <ac:chgData name="Noggle, Brandon Scott" userId="S::bsn5055@psu.edu::caa081b3-a4e4-48d2-9bdc-7373afcc8145" providerId="AD" clId="Web-{73D986AC-1F1B-4FFB-A4FA-B6EE420F06DF}" dt="2019-05-03T02:21:06.621" v="6"/>
          <ac:spMkLst>
            <pc:docMk/>
            <pc:sldMk cId="2460004459" sldId="263"/>
            <ac:spMk id="13" creationId="{C8E2E2F5-470A-4BA9-92A2-E9497698E2D9}"/>
          </ac:spMkLst>
        </pc:spChg>
        <pc:spChg chg="add del">
          <ac:chgData name="Noggle, Brandon Scott" userId="S::bsn5055@psu.edu::caa081b3-a4e4-48d2-9bdc-7373afcc8145" providerId="AD" clId="Web-{73D986AC-1F1B-4FFB-A4FA-B6EE420F06DF}" dt="2019-05-03T02:21:25.168" v="8"/>
          <ac:spMkLst>
            <pc:docMk/>
            <pc:sldMk cId="2460004459" sldId="263"/>
            <ac:spMk id="14" creationId="{D633185E-83F9-450C-8E7E-5E7A3CAB3265}"/>
          </ac:spMkLst>
        </pc:spChg>
        <pc:spChg chg="add del">
          <ac:chgData name="Noggle, Brandon Scott" userId="S::bsn5055@psu.edu::caa081b3-a4e4-48d2-9bdc-7373afcc8145" providerId="AD" clId="Web-{73D986AC-1F1B-4FFB-A4FA-B6EE420F06DF}" dt="2019-05-03T02:21:25.168" v="8"/>
          <ac:spMkLst>
            <pc:docMk/>
            <pc:sldMk cId="2460004459" sldId="263"/>
            <ac:spMk id="16" creationId="{378306D4-F29A-45DC-A638-A582A33B0FC8}"/>
          </ac:spMkLst>
        </pc:spChg>
        <pc:spChg chg="add del">
          <ac:chgData name="Noggle, Brandon Scott" userId="S::bsn5055@psu.edu::caa081b3-a4e4-48d2-9bdc-7373afcc8145" providerId="AD" clId="Web-{73D986AC-1F1B-4FFB-A4FA-B6EE420F06DF}" dt="2019-05-03T02:22:08.903" v="11"/>
          <ac:spMkLst>
            <pc:docMk/>
            <pc:sldMk cId="2460004459" sldId="263"/>
            <ac:spMk id="18" creationId="{C8E2E2F5-470A-4BA9-92A2-E9497698E2D9}"/>
          </ac:spMkLst>
        </pc:spChg>
        <pc:grpChg chg="add del">
          <ac:chgData name="Noggle, Brandon Scott" userId="S::bsn5055@psu.edu::caa081b3-a4e4-48d2-9bdc-7373afcc8145" providerId="AD" clId="Web-{73D986AC-1F1B-4FFB-A4FA-B6EE420F06DF}" dt="2019-05-03T02:20:47.246" v="4"/>
          <ac:grpSpMkLst>
            <pc:docMk/>
            <pc:sldMk cId="2460004459" sldId="263"/>
            <ac:grpSpMk id="17" creationId="{65DAA7D2-1F16-42DA-B64D-EC6B09C06694}"/>
          </ac:grpSpMkLst>
        </pc:grpChg>
        <pc:grpChg chg="add del">
          <ac:chgData name="Noggle, Brandon Scott" userId="S::bsn5055@psu.edu::caa081b3-a4e4-48d2-9bdc-7373afcc8145" providerId="AD" clId="Web-{73D986AC-1F1B-4FFB-A4FA-B6EE420F06DF}" dt="2019-05-03T02:21:25.168" v="8"/>
          <ac:grpSpMkLst>
            <pc:docMk/>
            <pc:sldMk cId="2460004459" sldId="263"/>
            <ac:grpSpMk id="19" creationId="{DD403BB3-2422-4623-A5F8-D5FE6485AC40}"/>
          </ac:grpSpMkLst>
        </pc:grpChg>
        <pc:picChg chg="mod">
          <ac:chgData name="Noggle, Brandon Scott" userId="S::bsn5055@psu.edu::caa081b3-a4e4-48d2-9bdc-7373afcc8145" providerId="AD" clId="Web-{73D986AC-1F1B-4FFB-A4FA-B6EE420F06DF}" dt="2019-05-03T02:22:08.903" v="11"/>
          <ac:picMkLst>
            <pc:docMk/>
            <pc:sldMk cId="2460004459" sldId="263"/>
            <ac:picMk id="4" creationId="{E2B9482A-79BA-48AC-A1B9-A9DEFC02414A}"/>
          </ac:picMkLst>
        </pc:picChg>
        <pc:picChg chg="mod ord">
          <ac:chgData name="Noggle, Brandon Scott" userId="S::bsn5055@psu.edu::caa081b3-a4e4-48d2-9bdc-7373afcc8145" providerId="AD" clId="Web-{73D986AC-1F1B-4FFB-A4FA-B6EE420F06DF}" dt="2019-05-03T02:22:08.903" v="11"/>
          <ac:picMkLst>
            <pc:docMk/>
            <pc:sldMk cId="2460004459" sldId="263"/>
            <ac:picMk id="6" creationId="{E5CDEF72-E897-4FBB-BAFB-C0D794406C4C}"/>
          </ac:picMkLst>
        </pc:picChg>
        <pc:picChg chg="mod ord">
          <ac:chgData name="Noggle, Brandon Scott" userId="S::bsn5055@psu.edu::caa081b3-a4e4-48d2-9bdc-7373afcc8145" providerId="AD" clId="Web-{73D986AC-1F1B-4FFB-A4FA-B6EE420F06DF}" dt="2019-05-03T02:22:08.903" v="11"/>
          <ac:picMkLst>
            <pc:docMk/>
            <pc:sldMk cId="2460004459" sldId="263"/>
            <ac:picMk id="8" creationId="{1651F86F-FA40-4062-9AFC-6ACF91F36274}"/>
          </ac:picMkLst>
        </pc:picChg>
        <pc:picChg chg="mod ord">
          <ac:chgData name="Noggle, Brandon Scott" userId="S::bsn5055@psu.edu::caa081b3-a4e4-48d2-9bdc-7373afcc8145" providerId="AD" clId="Web-{73D986AC-1F1B-4FFB-A4FA-B6EE420F06DF}" dt="2019-05-03T02:22:08.903" v="11"/>
          <ac:picMkLst>
            <pc:docMk/>
            <pc:sldMk cId="2460004459" sldId="263"/>
            <ac:picMk id="10" creationId="{C0F23729-E10D-4823-B281-B1595B22132B}"/>
          </ac:picMkLst>
        </pc:picChg>
        <pc:cxnChg chg="add del mod">
          <ac:chgData name="Noggle, Brandon Scott" userId="S::bsn5055@psu.edu::caa081b3-a4e4-48d2-9bdc-7373afcc8145" providerId="AD" clId="Web-{73D986AC-1F1B-4FFB-A4FA-B6EE420F06DF}" dt="2019-05-03T02:20:47.246" v="4"/>
          <ac:cxnSpMkLst>
            <pc:docMk/>
            <pc:sldMk cId="2460004459" sldId="263"/>
            <ac:cxnSpMk id="25" creationId="{28EC0B86-F2AD-4C9A-8C7B-D625F86D70C2}"/>
          </ac:cxnSpMkLst>
        </pc:cxnChg>
        <pc:cxnChg chg="add del mod">
          <ac:chgData name="Noggle, Brandon Scott" userId="S::bsn5055@psu.edu::caa081b3-a4e4-48d2-9bdc-7373afcc8145" providerId="AD" clId="Web-{73D986AC-1F1B-4FFB-A4FA-B6EE420F06DF}" dt="2019-05-03T02:21:25.168" v="8"/>
          <ac:cxnSpMkLst>
            <pc:docMk/>
            <pc:sldMk cId="2460004459" sldId="263"/>
            <ac:cxnSpMk id="26" creationId="{7E0084D2-24EB-446A-AF73-297F780A6F01}"/>
          </ac:cxnSpMkLst>
        </pc:cxnChg>
        <pc:cxnChg chg="add del mod">
          <ac:chgData name="Noggle, Brandon Scott" userId="S::bsn5055@psu.edu::caa081b3-a4e4-48d2-9bdc-7373afcc8145" providerId="AD" clId="Web-{73D986AC-1F1B-4FFB-A4FA-B6EE420F06DF}" dt="2019-05-03T02:20:47.246" v="4"/>
          <ac:cxnSpMkLst>
            <pc:docMk/>
            <pc:sldMk cId="2460004459" sldId="263"/>
            <ac:cxnSpMk id="27" creationId="{5599CED4-31F2-49DF-925F-26AB48562800}"/>
          </ac:cxnSpMkLst>
        </pc:cxnChg>
        <pc:cxnChg chg="add del mod">
          <ac:chgData name="Noggle, Brandon Scott" userId="S::bsn5055@psu.edu::caa081b3-a4e4-48d2-9bdc-7373afcc8145" providerId="AD" clId="Web-{73D986AC-1F1B-4FFB-A4FA-B6EE420F06DF}" dt="2019-05-03T02:21:25.168" v="8"/>
          <ac:cxnSpMkLst>
            <pc:docMk/>
            <pc:sldMk cId="2460004459" sldId="263"/>
            <ac:cxnSpMk id="28" creationId="{06C13C4B-FC8E-437B-8B38-2FB20ADD9143}"/>
          </ac:cxnSpMkLst>
        </pc:cxnChg>
        <pc:cxnChg chg="add del mod">
          <ac:chgData name="Noggle, Brandon Scott" userId="S::bsn5055@psu.edu::caa081b3-a4e4-48d2-9bdc-7373afcc8145" providerId="AD" clId="Web-{73D986AC-1F1B-4FFB-A4FA-B6EE420F06DF}" dt="2019-05-03T02:20:47.246" v="4"/>
          <ac:cxnSpMkLst>
            <pc:docMk/>
            <pc:sldMk cId="2460004459" sldId="263"/>
            <ac:cxnSpMk id="29" creationId="{CA82F0FA-23A9-457C-9BC5-B575C858043A}"/>
          </ac:cxnSpMkLst>
        </pc:cxnChg>
        <pc:cxnChg chg="add del mod">
          <ac:chgData name="Noggle, Brandon Scott" userId="S::bsn5055@psu.edu::caa081b3-a4e4-48d2-9bdc-7373afcc8145" providerId="AD" clId="Web-{73D986AC-1F1B-4FFB-A4FA-B6EE420F06DF}" dt="2019-05-03T02:21:25.168" v="8"/>
          <ac:cxnSpMkLst>
            <pc:docMk/>
            <pc:sldMk cId="2460004459" sldId="263"/>
            <ac:cxnSpMk id="31" creationId="{FF1A3800-47FC-4B7A-BF2E-62CDD9393816}"/>
          </ac:cxnSpMkLst>
        </pc:cxnChg>
      </pc:sldChg>
      <pc:sldChg chg="modSp">
        <pc:chgData name="Noggle, Brandon Scott" userId="S::bsn5055@psu.edu::caa081b3-a4e4-48d2-9bdc-7373afcc8145" providerId="AD" clId="Web-{73D986AC-1F1B-4FFB-A4FA-B6EE420F06DF}" dt="2019-05-03T02:11:15.189" v="2" actId="1076"/>
        <pc:sldMkLst>
          <pc:docMk/>
          <pc:sldMk cId="2786448661" sldId="270"/>
        </pc:sldMkLst>
        <pc:picChg chg="mod">
          <ac:chgData name="Noggle, Brandon Scott" userId="S::bsn5055@psu.edu::caa081b3-a4e4-48d2-9bdc-7373afcc8145" providerId="AD" clId="Web-{73D986AC-1F1B-4FFB-A4FA-B6EE420F06DF}" dt="2019-05-03T02:11:15.189" v="2" actId="1076"/>
          <ac:picMkLst>
            <pc:docMk/>
            <pc:sldMk cId="2786448661" sldId="270"/>
            <ac:picMk id="5" creationId="{680DD5BF-95BA-46AD-B606-EE73AD92E74C}"/>
          </ac:picMkLst>
        </pc:picChg>
      </pc:sldChg>
      <pc:sldChg chg="modSp">
        <pc:chgData name="Noggle, Brandon Scott" userId="S::bsn5055@psu.edu::caa081b3-a4e4-48d2-9bdc-7373afcc8145" providerId="AD" clId="Web-{73D986AC-1F1B-4FFB-A4FA-B6EE420F06DF}" dt="2019-05-03T02:21:59.246" v="10" actId="14100"/>
        <pc:sldMkLst>
          <pc:docMk/>
          <pc:sldMk cId="1133231924" sldId="273"/>
        </pc:sldMkLst>
        <pc:picChg chg="mod">
          <ac:chgData name="Noggle, Brandon Scott" userId="S::bsn5055@psu.edu::caa081b3-a4e4-48d2-9bdc-7373afcc8145" providerId="AD" clId="Web-{73D986AC-1F1B-4FFB-A4FA-B6EE420F06DF}" dt="2019-05-03T02:21:59.246" v="10" actId="14100"/>
          <ac:picMkLst>
            <pc:docMk/>
            <pc:sldMk cId="1133231924" sldId="273"/>
            <ac:picMk id="5" creationId="{B15CFDA4-33BB-40B8-84C5-E8EE140FE55C}"/>
          </ac:picMkLst>
        </pc:picChg>
      </pc:sldChg>
    </pc:docChg>
  </pc:docChgLst>
  <pc:docChgLst>
    <pc:chgData name="Arney, Christopher Robert" userId="S::cra5221@psu.edu::0f01a891-0028-4f26-867e-d78cdc6a0e20" providerId="AD" clId="Web-{1669CC75-208C-40A4-B582-8AA3F166E6CA}"/>
    <pc:docChg chg="modSld">
      <pc:chgData name="Arney, Christopher Robert" userId="S::cra5221@psu.edu::0f01a891-0028-4f26-867e-d78cdc6a0e20" providerId="AD" clId="Web-{1669CC75-208C-40A4-B582-8AA3F166E6CA}" dt="2019-05-02T15:44:17.994" v="26"/>
      <pc:docMkLst>
        <pc:docMk/>
      </pc:docMkLst>
      <pc:sldChg chg="addSp delSp modSp addAnim delAnim">
        <pc:chgData name="Arney, Christopher Robert" userId="S::cra5221@psu.edu::0f01a891-0028-4f26-867e-d78cdc6a0e20" providerId="AD" clId="Web-{1669CC75-208C-40A4-B582-8AA3F166E6CA}" dt="2019-05-02T15:44:17.994" v="26"/>
        <pc:sldMkLst>
          <pc:docMk/>
          <pc:sldMk cId="299441682" sldId="256"/>
        </pc:sldMkLst>
        <pc:picChg chg="del">
          <ac:chgData name="Arney, Christopher Robert" userId="S::cra5221@psu.edu::0f01a891-0028-4f26-867e-d78cdc6a0e20" providerId="AD" clId="Web-{1669CC75-208C-40A4-B582-8AA3F166E6CA}" dt="2019-05-02T15:44:17.994" v="26"/>
          <ac:picMkLst>
            <pc:docMk/>
            <pc:sldMk cId="299441682" sldId="256"/>
            <ac:picMk id="8" creationId="{8C34724D-6832-40EA-B8C8-6D1C3FD5A0E4}"/>
          </ac:picMkLst>
        </pc:picChg>
        <pc:picChg chg="add del mod">
          <ac:chgData name="Arney, Christopher Robert" userId="S::cra5221@psu.edu::0f01a891-0028-4f26-867e-d78cdc6a0e20" providerId="AD" clId="Web-{1669CC75-208C-40A4-B582-8AA3F166E6CA}" dt="2019-05-02T15:44:16.728" v="25"/>
          <ac:picMkLst>
            <pc:docMk/>
            <pc:sldMk cId="299441682" sldId="256"/>
            <ac:picMk id="10" creationId="{CC4866DB-0697-4450-A381-B9D56CD59CF8}"/>
          </ac:picMkLst>
        </pc:picChg>
      </pc:sldChg>
      <pc:sldChg chg="modSp">
        <pc:chgData name="Arney, Christopher Robert" userId="S::cra5221@psu.edu::0f01a891-0028-4f26-867e-d78cdc6a0e20" providerId="AD" clId="Web-{1669CC75-208C-40A4-B582-8AA3F166E6CA}" dt="2019-05-02T15:35:58.766" v="20" actId="20577"/>
        <pc:sldMkLst>
          <pc:docMk/>
          <pc:sldMk cId="1357069583" sldId="280"/>
        </pc:sldMkLst>
        <pc:spChg chg="mod">
          <ac:chgData name="Arney, Christopher Robert" userId="S::cra5221@psu.edu::0f01a891-0028-4f26-867e-d78cdc6a0e20" providerId="AD" clId="Web-{1669CC75-208C-40A4-B582-8AA3F166E6CA}" dt="2019-05-02T15:35:58.766" v="20" actId="20577"/>
          <ac:spMkLst>
            <pc:docMk/>
            <pc:sldMk cId="1357069583" sldId="280"/>
            <ac:spMk id="2" creationId="{00000000-0000-0000-0000-000000000000}"/>
          </ac:spMkLst>
        </pc:spChg>
      </pc:sldChg>
    </pc:docChg>
  </pc:docChgLst>
  <pc:docChgLst>
    <pc:chgData name="Arney, Christopher Robert" userId="S::cra5221@psu.edu::0f01a891-0028-4f26-867e-d78cdc6a0e20" providerId="AD" clId="Web-{577D246A-BE8D-41E6-AC85-33C9203D34B5}"/>
    <pc:docChg chg="addSld delSld modSld sldOrd modSection">
      <pc:chgData name="Arney, Christopher Robert" userId="S::cra5221@psu.edu::0f01a891-0028-4f26-867e-d78cdc6a0e20" providerId="AD" clId="Web-{577D246A-BE8D-41E6-AC85-33C9203D34B5}" dt="2019-05-02T16:41:46.009" v="337" actId="14100"/>
      <pc:docMkLst>
        <pc:docMk/>
      </pc:docMkLst>
      <pc:sldChg chg="addSp delSp modSp ord">
        <pc:chgData name="Arney, Christopher Robert" userId="S::cra5221@psu.edu::0f01a891-0028-4f26-867e-d78cdc6a0e20" providerId="AD" clId="Web-{577D246A-BE8D-41E6-AC85-33C9203D34B5}" dt="2019-05-02T16:41:46.009" v="337" actId="14100"/>
        <pc:sldMkLst>
          <pc:docMk/>
          <pc:sldMk cId="2998074987" sldId="262"/>
        </pc:sldMkLst>
        <pc:spChg chg="mod">
          <ac:chgData name="Arney, Christopher Robert" userId="S::cra5221@psu.edu::0f01a891-0028-4f26-867e-d78cdc6a0e20" providerId="AD" clId="Web-{577D246A-BE8D-41E6-AC85-33C9203D34B5}" dt="2019-05-02T16:08:51.398" v="40" actId="20577"/>
          <ac:spMkLst>
            <pc:docMk/>
            <pc:sldMk cId="2998074987" sldId="262"/>
            <ac:spMk id="2" creationId="{00000000-0000-0000-0000-000000000000}"/>
          </ac:spMkLst>
        </pc:spChg>
        <pc:spChg chg="del mod">
          <ac:chgData name="Arney, Christopher Robert" userId="S::cra5221@psu.edu::0f01a891-0028-4f26-867e-d78cdc6a0e20" providerId="AD" clId="Web-{577D246A-BE8D-41E6-AC85-33C9203D34B5}" dt="2019-05-02T16:09:11.460" v="51"/>
          <ac:spMkLst>
            <pc:docMk/>
            <pc:sldMk cId="2998074987" sldId="262"/>
            <ac:spMk id="3" creationId="{00000000-0000-0000-0000-000000000000}"/>
          </ac:spMkLst>
        </pc:spChg>
        <pc:spChg chg="add mod">
          <ac:chgData name="Arney, Christopher Robert" userId="S::cra5221@psu.edu::0f01a891-0028-4f26-867e-d78cdc6a0e20" providerId="AD" clId="Web-{577D246A-BE8D-41E6-AC85-33C9203D34B5}" dt="2019-05-02T16:40:49.788" v="329" actId="1076"/>
          <ac:spMkLst>
            <pc:docMk/>
            <pc:sldMk cId="2998074987" sldId="262"/>
            <ac:spMk id="12" creationId="{A400C3AF-5492-4717-8B2A-0393B9805D58}"/>
          </ac:spMkLst>
        </pc:spChg>
        <pc:spChg chg="add mod">
          <ac:chgData name="Arney, Christopher Robert" userId="S::cra5221@psu.edu::0f01a891-0028-4f26-867e-d78cdc6a0e20" providerId="AD" clId="Web-{577D246A-BE8D-41E6-AC85-33C9203D34B5}" dt="2019-05-02T16:12:19.694" v="116" actId="1076"/>
          <ac:spMkLst>
            <pc:docMk/>
            <pc:sldMk cId="2998074987" sldId="262"/>
            <ac:spMk id="13" creationId="{CEEFA8AB-4C2F-4214-AA90-8BF7C44B7595}"/>
          </ac:spMkLst>
        </pc:spChg>
        <pc:spChg chg="add mod">
          <ac:chgData name="Arney, Christopher Robert" userId="S::cra5221@psu.edu::0f01a891-0028-4f26-867e-d78cdc6a0e20" providerId="AD" clId="Web-{577D246A-BE8D-41E6-AC85-33C9203D34B5}" dt="2019-05-02T16:12:07.054" v="100" actId="1076"/>
          <ac:spMkLst>
            <pc:docMk/>
            <pc:sldMk cId="2998074987" sldId="262"/>
            <ac:spMk id="14" creationId="{3DD3FC59-7DF5-4BA0-B761-1DECF47DA96A}"/>
          </ac:spMkLst>
        </pc:spChg>
        <pc:spChg chg="add mod">
          <ac:chgData name="Arney, Christopher Robert" userId="S::cra5221@psu.edu::0f01a891-0028-4f26-867e-d78cdc6a0e20" providerId="AD" clId="Web-{577D246A-BE8D-41E6-AC85-33C9203D34B5}" dt="2019-05-02T16:40:53.709" v="330" actId="1076"/>
          <ac:spMkLst>
            <pc:docMk/>
            <pc:sldMk cId="2998074987" sldId="262"/>
            <ac:spMk id="15" creationId="{C9A1F2EF-5C73-4FFD-A531-82C220237766}"/>
          </ac:spMkLst>
        </pc:spChg>
        <pc:picChg chg="add mod ord">
          <ac:chgData name="Arney, Christopher Robert" userId="S::cra5221@psu.edu::0f01a891-0028-4f26-867e-d78cdc6a0e20" providerId="AD" clId="Web-{577D246A-BE8D-41E6-AC85-33C9203D34B5}" dt="2019-05-02T16:09:56.569" v="54" actId="1076"/>
          <ac:picMkLst>
            <pc:docMk/>
            <pc:sldMk cId="2998074987" sldId="262"/>
            <ac:picMk id="4" creationId="{D9CEB509-58D0-4DF5-9503-9FC36E987441}"/>
          </ac:picMkLst>
        </pc:picChg>
        <pc:cxnChg chg="add del">
          <ac:chgData name="Arney, Christopher Robert" userId="S::cra5221@psu.edu::0f01a891-0028-4f26-867e-d78cdc6a0e20" providerId="AD" clId="Web-{577D246A-BE8D-41E6-AC85-33C9203D34B5}" dt="2019-05-02T16:10:39.476" v="59"/>
          <ac:cxnSpMkLst>
            <pc:docMk/>
            <pc:sldMk cId="2998074987" sldId="262"/>
            <ac:cxnSpMk id="6" creationId="{DA5A12E6-3A9D-4780-A317-724E474D26A4}"/>
          </ac:cxnSpMkLst>
        </pc:cxnChg>
        <pc:cxnChg chg="add mod">
          <ac:chgData name="Arney, Christopher Robert" userId="S::cra5221@psu.edu::0f01a891-0028-4f26-867e-d78cdc6a0e20" providerId="AD" clId="Web-{577D246A-BE8D-41E6-AC85-33C9203D34B5}" dt="2019-05-02T16:41:46.009" v="337" actId="14100"/>
          <ac:cxnSpMkLst>
            <pc:docMk/>
            <pc:sldMk cId="2998074987" sldId="262"/>
            <ac:cxnSpMk id="7" creationId="{5C7FB463-62EB-408B-B676-7EE2AFB49ADF}"/>
          </ac:cxnSpMkLst>
        </pc:cxnChg>
        <pc:cxnChg chg="add mod">
          <ac:chgData name="Arney, Christopher Robert" userId="S::cra5221@psu.edu::0f01a891-0028-4f26-867e-d78cdc6a0e20" providerId="AD" clId="Web-{577D246A-BE8D-41E6-AC85-33C9203D34B5}" dt="2019-05-02T16:41:07.647" v="332"/>
          <ac:cxnSpMkLst>
            <pc:docMk/>
            <pc:sldMk cId="2998074987" sldId="262"/>
            <ac:cxnSpMk id="8" creationId="{47E861AB-864D-4EB5-93AB-DD59C7D86970}"/>
          </ac:cxnSpMkLst>
        </pc:cxnChg>
        <pc:cxnChg chg="add mod">
          <ac:chgData name="Arney, Christopher Robert" userId="S::cra5221@psu.edu::0f01a891-0028-4f26-867e-d78cdc6a0e20" providerId="AD" clId="Web-{577D246A-BE8D-41E6-AC85-33C9203D34B5}" dt="2019-05-02T16:41:22.866" v="335"/>
          <ac:cxnSpMkLst>
            <pc:docMk/>
            <pc:sldMk cId="2998074987" sldId="262"/>
            <ac:cxnSpMk id="9" creationId="{CE156A8B-33C6-4287-88E2-33A1E25EAB0A}"/>
          </ac:cxnSpMkLst>
        </pc:cxnChg>
        <pc:cxnChg chg="add mod">
          <ac:chgData name="Arney, Christopher Robert" userId="S::cra5221@psu.edu::0f01a891-0028-4f26-867e-d78cdc6a0e20" providerId="AD" clId="Web-{577D246A-BE8D-41E6-AC85-33C9203D34B5}" dt="2019-05-02T16:41:11.663" v="333"/>
          <ac:cxnSpMkLst>
            <pc:docMk/>
            <pc:sldMk cId="2998074987" sldId="262"/>
            <ac:cxnSpMk id="10" creationId="{C00EAA3C-CA4B-4BE7-B46B-20C732DE71D0}"/>
          </ac:cxnSpMkLst>
        </pc:cxnChg>
        <pc:cxnChg chg="add mod">
          <ac:chgData name="Arney, Christopher Robert" userId="S::cra5221@psu.edu::0f01a891-0028-4f26-867e-d78cdc6a0e20" providerId="AD" clId="Web-{577D246A-BE8D-41E6-AC85-33C9203D34B5}" dt="2019-05-02T16:41:15.850" v="334"/>
          <ac:cxnSpMkLst>
            <pc:docMk/>
            <pc:sldMk cId="2998074987" sldId="262"/>
            <ac:cxnSpMk id="11" creationId="{7C23A7BF-D406-41D2-B69A-85AFACD0C5E3}"/>
          </ac:cxnSpMkLst>
        </pc:cxnChg>
      </pc:sldChg>
      <pc:sldChg chg="addSp modSp">
        <pc:chgData name="Arney, Christopher Robert" userId="S::cra5221@psu.edu::0f01a891-0028-4f26-867e-d78cdc6a0e20" providerId="AD" clId="Web-{577D246A-BE8D-41E6-AC85-33C9203D34B5}" dt="2019-05-02T16:37:27.600" v="328" actId="1076"/>
        <pc:sldMkLst>
          <pc:docMk/>
          <pc:sldMk cId="2460004459" sldId="263"/>
        </pc:sldMkLst>
        <pc:spChg chg="mod">
          <ac:chgData name="Arney, Christopher Robert" userId="S::cra5221@psu.edu::0f01a891-0028-4f26-867e-d78cdc6a0e20" providerId="AD" clId="Web-{577D246A-BE8D-41E6-AC85-33C9203D34B5}" dt="2019-05-02T16:08:13.398" v="9" actId="20577"/>
          <ac:spMkLst>
            <pc:docMk/>
            <pc:sldMk cId="2460004459" sldId="263"/>
            <ac:spMk id="2" creationId="{00000000-0000-0000-0000-000000000000}"/>
          </ac:spMkLst>
        </pc:spChg>
        <pc:spChg chg="mod">
          <ac:chgData name="Arney, Christopher Robert" userId="S::cra5221@psu.edu::0f01a891-0028-4f26-867e-d78cdc6a0e20" providerId="AD" clId="Web-{577D246A-BE8D-41E6-AC85-33C9203D34B5}" dt="2019-05-02T16:08:44.601" v="33" actId="20577"/>
          <ac:spMkLst>
            <pc:docMk/>
            <pc:sldMk cId="2460004459" sldId="263"/>
            <ac:spMk id="3" creationId="{00000000-0000-0000-0000-000000000000}"/>
          </ac:spMkLst>
        </pc:spChg>
        <pc:picChg chg="add mod">
          <ac:chgData name="Arney, Christopher Robert" userId="S::cra5221@psu.edu::0f01a891-0028-4f26-867e-d78cdc6a0e20" providerId="AD" clId="Web-{577D246A-BE8D-41E6-AC85-33C9203D34B5}" dt="2019-05-02T16:37:02.804" v="325" actId="14100"/>
          <ac:picMkLst>
            <pc:docMk/>
            <pc:sldMk cId="2460004459" sldId="263"/>
            <ac:picMk id="4" creationId="{E2B9482A-79BA-48AC-A1B9-A9DEFC02414A}"/>
          </ac:picMkLst>
        </pc:picChg>
        <pc:picChg chg="add mod">
          <ac:chgData name="Arney, Christopher Robert" userId="S::cra5221@psu.edu::0f01a891-0028-4f26-867e-d78cdc6a0e20" providerId="AD" clId="Web-{577D246A-BE8D-41E6-AC85-33C9203D34B5}" dt="2019-05-02T16:37:07.631" v="326" actId="1076"/>
          <ac:picMkLst>
            <pc:docMk/>
            <pc:sldMk cId="2460004459" sldId="263"/>
            <ac:picMk id="6" creationId="{E5CDEF72-E897-4FBB-BAFB-C0D794406C4C}"/>
          </ac:picMkLst>
        </pc:picChg>
        <pc:picChg chg="add mod modCrop">
          <ac:chgData name="Arney, Christopher Robert" userId="S::cra5221@psu.edu::0f01a891-0028-4f26-867e-d78cdc6a0e20" providerId="AD" clId="Web-{577D246A-BE8D-41E6-AC85-33C9203D34B5}" dt="2019-05-02T16:37:16.804" v="327" actId="1076"/>
          <ac:picMkLst>
            <pc:docMk/>
            <pc:sldMk cId="2460004459" sldId="263"/>
            <ac:picMk id="8" creationId="{1651F86F-FA40-4062-9AFC-6ACF91F36274}"/>
          </ac:picMkLst>
        </pc:picChg>
        <pc:picChg chg="add mod">
          <ac:chgData name="Arney, Christopher Robert" userId="S::cra5221@psu.edu::0f01a891-0028-4f26-867e-d78cdc6a0e20" providerId="AD" clId="Web-{577D246A-BE8D-41E6-AC85-33C9203D34B5}" dt="2019-05-02T16:37:27.600" v="328" actId="1076"/>
          <ac:picMkLst>
            <pc:docMk/>
            <pc:sldMk cId="2460004459" sldId="263"/>
            <ac:picMk id="10" creationId="{C0F23729-E10D-4823-B281-B1595B22132B}"/>
          </ac:picMkLst>
        </pc:picChg>
      </pc:sldChg>
      <pc:sldChg chg="addSp delSp modSp mod modClrScheme chgLayout">
        <pc:chgData name="Arney, Christopher Robert" userId="S::cra5221@psu.edu::0f01a891-0028-4f26-867e-d78cdc6a0e20" providerId="AD" clId="Web-{577D246A-BE8D-41E6-AC85-33C9203D34B5}" dt="2019-05-02T16:24:18.178" v="296" actId="1076"/>
        <pc:sldMkLst>
          <pc:docMk/>
          <pc:sldMk cId="1013598745" sldId="264"/>
        </pc:sldMkLst>
        <pc:spChg chg="mod ord">
          <ac:chgData name="Arney, Christopher Robert" userId="S::cra5221@psu.edu::0f01a891-0028-4f26-867e-d78cdc6a0e20" providerId="AD" clId="Web-{577D246A-BE8D-41E6-AC85-33C9203D34B5}" dt="2019-05-02T16:19:33.179" v="125"/>
          <ac:spMkLst>
            <pc:docMk/>
            <pc:sldMk cId="1013598745" sldId="264"/>
            <ac:spMk id="2" creationId="{00000000-0000-0000-0000-000000000000}"/>
          </ac:spMkLst>
        </pc:spChg>
        <pc:spChg chg="add del mod ord">
          <ac:chgData name="Arney, Christopher Robert" userId="S::cra5221@psu.edu::0f01a891-0028-4f26-867e-d78cdc6a0e20" providerId="AD" clId="Web-{577D246A-BE8D-41E6-AC85-33C9203D34B5}" dt="2019-05-02T16:19:22.882" v="123"/>
          <ac:spMkLst>
            <pc:docMk/>
            <pc:sldMk cId="1013598745" sldId="264"/>
            <ac:spMk id="3" creationId="{D30C84B5-3736-442B-9DA9-EAD5AB7F0B04}"/>
          </ac:spMkLst>
        </pc:spChg>
        <pc:spChg chg="add mod ord">
          <ac:chgData name="Arney, Christopher Robert" userId="S::cra5221@psu.edu::0f01a891-0028-4f26-867e-d78cdc6a0e20" providerId="AD" clId="Web-{577D246A-BE8D-41E6-AC85-33C9203D34B5}" dt="2019-05-02T16:21:05.116" v="216" actId="20577"/>
          <ac:spMkLst>
            <pc:docMk/>
            <pc:sldMk cId="1013598745" sldId="264"/>
            <ac:spMk id="6" creationId="{5368BD6C-BFFE-4335-AA4B-9082DC7EE3CE}"/>
          </ac:spMkLst>
        </pc:spChg>
        <pc:spChg chg="add del mod ord">
          <ac:chgData name="Arney, Christopher Robert" userId="S::cra5221@psu.edu::0f01a891-0028-4f26-867e-d78cdc6a0e20" providerId="AD" clId="Web-{577D246A-BE8D-41E6-AC85-33C9203D34B5}" dt="2019-05-02T16:19:44.100" v="126"/>
          <ac:spMkLst>
            <pc:docMk/>
            <pc:sldMk cId="1013598745" sldId="264"/>
            <ac:spMk id="7" creationId="{20F8F23F-F86C-43DE-AD21-C162F5C7F214}"/>
          </ac:spMkLst>
        </pc:spChg>
        <pc:picChg chg="del mod ord">
          <ac:chgData name="Arney, Christopher Robert" userId="S::cra5221@psu.edu::0f01a891-0028-4f26-867e-d78cdc6a0e20" providerId="AD" clId="Web-{577D246A-BE8D-41E6-AC85-33C9203D34B5}" dt="2019-05-02T16:19:27.710" v="124"/>
          <ac:picMkLst>
            <pc:docMk/>
            <pc:sldMk cId="1013598745" sldId="264"/>
            <ac:picMk id="4" creationId="{00000000-0000-0000-0000-000000000000}"/>
          </ac:picMkLst>
        </pc:picChg>
        <pc:picChg chg="add mod ord">
          <ac:chgData name="Arney, Christopher Robert" userId="S::cra5221@psu.edu::0f01a891-0028-4f26-867e-d78cdc6a0e20" providerId="AD" clId="Web-{577D246A-BE8D-41E6-AC85-33C9203D34B5}" dt="2019-05-02T16:24:18.178" v="296" actId="1076"/>
          <ac:picMkLst>
            <pc:docMk/>
            <pc:sldMk cId="1013598745" sldId="264"/>
            <ac:picMk id="8" creationId="{6C1318B1-2338-40CF-8434-6ED36D7A1970}"/>
          </ac:picMkLst>
        </pc:picChg>
        <pc:picChg chg="add del mod">
          <ac:chgData name="Arney, Christopher Robert" userId="S::cra5221@psu.edu::0f01a891-0028-4f26-867e-d78cdc6a0e20" providerId="AD" clId="Web-{577D246A-BE8D-41E6-AC85-33C9203D34B5}" dt="2019-05-02T16:23:56.366" v="291"/>
          <ac:picMkLst>
            <pc:docMk/>
            <pc:sldMk cId="1013598745" sldId="264"/>
            <ac:picMk id="10" creationId="{71FA6B36-79B6-4238-8E23-8E708D291274}"/>
          </ac:picMkLst>
        </pc:picChg>
      </pc:sldChg>
      <pc:sldChg chg="del">
        <pc:chgData name="Arney, Christopher Robert" userId="S::cra5221@psu.edu::0f01a891-0028-4f26-867e-d78cdc6a0e20" providerId="AD" clId="Web-{577D246A-BE8D-41E6-AC85-33C9203D34B5}" dt="2019-05-02T16:21:07.179" v="219"/>
        <pc:sldMkLst>
          <pc:docMk/>
          <pc:sldMk cId="1947159953" sldId="265"/>
        </pc:sldMkLst>
      </pc:sldChg>
      <pc:sldChg chg="addSp delSp modSp add replId">
        <pc:chgData name="Arney, Christopher Robert" userId="S::cra5221@psu.edu::0f01a891-0028-4f26-867e-d78cdc6a0e20" providerId="AD" clId="Web-{577D246A-BE8D-41E6-AC85-33C9203D34B5}" dt="2019-05-02T16:24:48.819" v="308" actId="14100"/>
        <pc:sldMkLst>
          <pc:docMk/>
          <pc:sldMk cId="2562085866" sldId="283"/>
        </pc:sldMkLst>
        <pc:spChg chg="mod">
          <ac:chgData name="Arney, Christopher Robert" userId="S::cra5221@psu.edu::0f01a891-0028-4f26-867e-d78cdc6a0e20" providerId="AD" clId="Web-{577D246A-BE8D-41E6-AC85-33C9203D34B5}" dt="2019-05-02T16:21:12.085" v="222" actId="20577"/>
          <ac:spMkLst>
            <pc:docMk/>
            <pc:sldMk cId="2562085866" sldId="283"/>
            <ac:spMk id="2" creationId="{00000000-0000-0000-0000-000000000000}"/>
          </ac:spMkLst>
        </pc:spChg>
        <pc:spChg chg="add del mod">
          <ac:chgData name="Arney, Christopher Robert" userId="S::cra5221@psu.edu::0f01a891-0028-4f26-867e-d78cdc6a0e20" providerId="AD" clId="Web-{577D246A-BE8D-41E6-AC85-33C9203D34B5}" dt="2019-05-02T16:21:26.210" v="226"/>
          <ac:spMkLst>
            <pc:docMk/>
            <pc:sldMk cId="2562085866" sldId="283"/>
            <ac:spMk id="4" creationId="{8E85A4F6-D9CA-4A1D-AC79-275D9C06F4F0}"/>
          </ac:spMkLst>
        </pc:spChg>
        <pc:spChg chg="mod">
          <ac:chgData name="Arney, Christopher Robert" userId="S::cra5221@psu.edu::0f01a891-0028-4f26-867e-d78cdc6a0e20" providerId="AD" clId="Web-{577D246A-BE8D-41E6-AC85-33C9203D34B5}" dt="2019-05-02T16:24:44.569" v="306" actId="20577"/>
          <ac:spMkLst>
            <pc:docMk/>
            <pc:sldMk cId="2562085866" sldId="283"/>
            <ac:spMk id="6" creationId="{5368BD6C-BFFE-4335-AA4B-9082DC7EE3CE}"/>
          </ac:spMkLst>
        </pc:spChg>
        <pc:picChg chg="add mod ord">
          <ac:chgData name="Arney, Christopher Robert" userId="S::cra5221@psu.edu::0f01a891-0028-4f26-867e-d78cdc6a0e20" providerId="AD" clId="Web-{577D246A-BE8D-41E6-AC85-33C9203D34B5}" dt="2019-05-02T16:24:48.819" v="308" actId="14100"/>
          <ac:picMkLst>
            <pc:docMk/>
            <pc:sldMk cId="2562085866" sldId="283"/>
            <ac:picMk id="5" creationId="{CEC411D8-D0B4-4946-97EE-ABDAF6456C95}"/>
          </ac:picMkLst>
        </pc:picChg>
        <pc:picChg chg="del">
          <ac:chgData name="Arney, Christopher Robert" userId="S::cra5221@psu.edu::0f01a891-0028-4f26-867e-d78cdc6a0e20" providerId="AD" clId="Web-{577D246A-BE8D-41E6-AC85-33C9203D34B5}" dt="2019-05-02T16:21:12.991" v="225"/>
          <ac:picMkLst>
            <pc:docMk/>
            <pc:sldMk cId="2562085866" sldId="283"/>
            <ac:picMk id="8" creationId="{6C1318B1-2338-40CF-8434-6ED36D7A1970}"/>
          </ac:picMkLst>
        </pc:picChg>
      </pc:sldChg>
    </pc:docChg>
  </pc:docChgLst>
  <pc:docChgLst>
    <pc:chgData name="Horley, Nicholas Draven" userId="S::ndh5130@psu.edu::7f88b22e-96ba-48a6-9ca0-4282ff81b653" providerId="AD" clId="Web-{6DA7D7A0-9B6E-468F-91EA-CFD7A8CF537D}"/>
    <pc:docChg chg="modSld">
      <pc:chgData name="Horley, Nicholas Draven" userId="S::ndh5130@psu.edu::7f88b22e-96ba-48a6-9ca0-4282ff81b653" providerId="AD" clId="Web-{6DA7D7A0-9B6E-468F-91EA-CFD7A8CF537D}" dt="2019-05-03T03:44:48.643" v="23" actId="14100"/>
      <pc:docMkLst>
        <pc:docMk/>
      </pc:docMkLst>
      <pc:sldChg chg="modSp">
        <pc:chgData name="Horley, Nicholas Draven" userId="S::ndh5130@psu.edu::7f88b22e-96ba-48a6-9ca0-4282ff81b653" providerId="AD" clId="Web-{6DA7D7A0-9B6E-468F-91EA-CFD7A8CF537D}" dt="2019-05-03T03:44:35.330" v="15" actId="20577"/>
        <pc:sldMkLst>
          <pc:docMk/>
          <pc:sldMk cId="43911321" sldId="271"/>
        </pc:sldMkLst>
        <pc:spChg chg="mod">
          <ac:chgData name="Horley, Nicholas Draven" userId="S::ndh5130@psu.edu::7f88b22e-96ba-48a6-9ca0-4282ff81b653" providerId="AD" clId="Web-{6DA7D7A0-9B6E-468F-91EA-CFD7A8CF537D}" dt="2019-05-03T03:44:35.330" v="15" actId="20577"/>
          <ac:spMkLst>
            <pc:docMk/>
            <pc:sldMk cId="43911321" sldId="271"/>
            <ac:spMk id="9" creationId="{7C8865D7-13AA-46E8-A240-E1544D687AC3}"/>
          </ac:spMkLst>
        </pc:spChg>
      </pc:sldChg>
      <pc:sldChg chg="modSp">
        <pc:chgData name="Horley, Nicholas Draven" userId="S::ndh5130@psu.edu::7f88b22e-96ba-48a6-9ca0-4282ff81b653" providerId="AD" clId="Web-{6DA7D7A0-9B6E-468F-91EA-CFD7A8CF537D}" dt="2019-05-03T03:44:48.643" v="23" actId="14100"/>
        <pc:sldMkLst>
          <pc:docMk/>
          <pc:sldMk cId="767047948" sldId="272"/>
        </pc:sldMkLst>
        <pc:spChg chg="mod">
          <ac:chgData name="Horley, Nicholas Draven" userId="S::ndh5130@psu.edu::7f88b22e-96ba-48a6-9ca0-4282ff81b653" providerId="AD" clId="Web-{6DA7D7A0-9B6E-468F-91EA-CFD7A8CF537D}" dt="2019-05-03T03:44:41.956" v="21" actId="14100"/>
          <ac:spMkLst>
            <pc:docMk/>
            <pc:sldMk cId="767047948" sldId="272"/>
            <ac:spMk id="2" creationId="{00000000-0000-0000-0000-000000000000}"/>
          </ac:spMkLst>
        </pc:spChg>
        <pc:picChg chg="mod">
          <ac:chgData name="Horley, Nicholas Draven" userId="S::ndh5130@psu.edu::7f88b22e-96ba-48a6-9ca0-4282ff81b653" providerId="AD" clId="Web-{6DA7D7A0-9B6E-468F-91EA-CFD7A8CF537D}" dt="2019-05-03T03:44:48.643" v="23" actId="14100"/>
          <ac:picMkLst>
            <pc:docMk/>
            <pc:sldMk cId="767047948" sldId="272"/>
            <ac:picMk id="9"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13A1A-5CC7-49AD-BB28-091947D8E8C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C3D4FC4-E5E1-4317-B826-D358B3075214}">
      <dgm:prSet/>
      <dgm:spPr/>
      <dgm:t>
        <a:bodyPr/>
        <a:lstStyle/>
        <a:p>
          <a:r>
            <a:rPr lang="en-US"/>
            <a:t>Collected data from 44 sensors</a:t>
          </a:r>
        </a:p>
      </dgm:t>
    </dgm:pt>
    <dgm:pt modelId="{3DEF3661-6EF3-4F50-AB60-D2A9E88CF6D8}" type="parTrans" cxnId="{88DFA272-B6A8-478F-8AE5-3C427FCA52CC}">
      <dgm:prSet/>
      <dgm:spPr/>
      <dgm:t>
        <a:bodyPr/>
        <a:lstStyle/>
        <a:p>
          <a:endParaRPr lang="en-US"/>
        </a:p>
      </dgm:t>
    </dgm:pt>
    <dgm:pt modelId="{C9E21B6F-5BFB-400E-A038-BDC2BFB46FCF}" type="sibTrans" cxnId="{88DFA272-B6A8-478F-8AE5-3C427FCA52CC}">
      <dgm:prSet/>
      <dgm:spPr/>
      <dgm:t>
        <a:bodyPr/>
        <a:lstStyle/>
        <a:p>
          <a:endParaRPr lang="en-US"/>
        </a:p>
      </dgm:t>
    </dgm:pt>
    <dgm:pt modelId="{16FC4CCA-8CF7-4E4D-BC67-0A0F95983375}">
      <dgm:prSet/>
      <dgm:spPr/>
      <dgm:t>
        <a:bodyPr/>
        <a:lstStyle/>
        <a:p>
          <a:r>
            <a:rPr lang="en-US"/>
            <a:t>Ground temperatures</a:t>
          </a:r>
        </a:p>
      </dgm:t>
    </dgm:pt>
    <dgm:pt modelId="{D35053C9-89BF-4F92-AB69-36CBBA51CA00}" type="parTrans" cxnId="{52914A4E-5064-48E0-A1A2-89145C9E0F84}">
      <dgm:prSet/>
      <dgm:spPr/>
      <dgm:t>
        <a:bodyPr/>
        <a:lstStyle/>
        <a:p>
          <a:endParaRPr lang="en-US"/>
        </a:p>
      </dgm:t>
    </dgm:pt>
    <dgm:pt modelId="{6F3DF5EE-61BF-4DB0-9CF8-773D74C2970A}" type="sibTrans" cxnId="{52914A4E-5064-48E0-A1A2-89145C9E0F84}">
      <dgm:prSet/>
      <dgm:spPr/>
      <dgm:t>
        <a:bodyPr/>
        <a:lstStyle/>
        <a:p>
          <a:endParaRPr lang="en-US"/>
        </a:p>
      </dgm:t>
    </dgm:pt>
    <dgm:pt modelId="{328E7852-2CC1-448B-BA04-3A3DD192F735}">
      <dgm:prSet/>
      <dgm:spPr/>
      <dgm:t>
        <a:bodyPr/>
        <a:lstStyle/>
        <a:p>
          <a:r>
            <a:rPr lang="en-US"/>
            <a:t>Air temperatures and humidity</a:t>
          </a:r>
        </a:p>
      </dgm:t>
    </dgm:pt>
    <dgm:pt modelId="{D2820FF7-221D-43B6-A9E6-1A0939C30381}" type="parTrans" cxnId="{82F9740B-611C-4168-8762-B472E8785FF2}">
      <dgm:prSet/>
      <dgm:spPr/>
      <dgm:t>
        <a:bodyPr/>
        <a:lstStyle/>
        <a:p>
          <a:endParaRPr lang="en-US"/>
        </a:p>
      </dgm:t>
    </dgm:pt>
    <dgm:pt modelId="{3BB64FE1-909E-4853-871F-5994C66DF6C2}" type="sibTrans" cxnId="{82F9740B-611C-4168-8762-B472E8785FF2}">
      <dgm:prSet/>
      <dgm:spPr/>
      <dgm:t>
        <a:bodyPr/>
        <a:lstStyle/>
        <a:p>
          <a:endParaRPr lang="en-US"/>
        </a:p>
      </dgm:t>
    </dgm:pt>
    <dgm:pt modelId="{9187BE16-A07A-47B2-961C-535D6B2739C5}">
      <dgm:prSet/>
      <dgm:spPr/>
      <dgm:t>
        <a:bodyPr/>
        <a:lstStyle/>
        <a:p>
          <a:r>
            <a:rPr lang="en-US"/>
            <a:t>Riser temperature</a:t>
          </a:r>
        </a:p>
      </dgm:t>
    </dgm:pt>
    <dgm:pt modelId="{DCD207D0-3AF7-430B-BE85-F29551017D3D}" type="parTrans" cxnId="{3D2D9FA4-695E-4AFC-84C4-4FC1AE1A60EE}">
      <dgm:prSet/>
      <dgm:spPr/>
      <dgm:t>
        <a:bodyPr/>
        <a:lstStyle/>
        <a:p>
          <a:endParaRPr lang="en-US"/>
        </a:p>
      </dgm:t>
    </dgm:pt>
    <dgm:pt modelId="{F07FD6CC-2055-4C97-9773-ADFA2796C9C8}" type="sibTrans" cxnId="{3D2D9FA4-695E-4AFC-84C4-4FC1AE1A60EE}">
      <dgm:prSet/>
      <dgm:spPr/>
      <dgm:t>
        <a:bodyPr/>
        <a:lstStyle/>
        <a:p>
          <a:endParaRPr lang="en-US"/>
        </a:p>
      </dgm:t>
    </dgm:pt>
    <dgm:pt modelId="{87FF74B1-D101-44BA-B0D4-116832A1F0E1}" type="pres">
      <dgm:prSet presAssocID="{08413A1A-5CC7-49AD-BB28-091947D8E8C1}" presName="linear" presStyleCnt="0">
        <dgm:presLayoutVars>
          <dgm:animLvl val="lvl"/>
          <dgm:resizeHandles val="exact"/>
        </dgm:presLayoutVars>
      </dgm:prSet>
      <dgm:spPr/>
    </dgm:pt>
    <dgm:pt modelId="{D62A3129-15CB-484B-B4CA-D33234B95AF6}" type="pres">
      <dgm:prSet presAssocID="{3C3D4FC4-E5E1-4317-B826-D358B3075214}" presName="parentText" presStyleLbl="node1" presStyleIdx="0" presStyleCnt="4">
        <dgm:presLayoutVars>
          <dgm:chMax val="0"/>
          <dgm:bulletEnabled val="1"/>
        </dgm:presLayoutVars>
      </dgm:prSet>
      <dgm:spPr/>
    </dgm:pt>
    <dgm:pt modelId="{5F665E70-9DEA-4063-84B5-DB1C8DDFBCD2}" type="pres">
      <dgm:prSet presAssocID="{C9E21B6F-5BFB-400E-A038-BDC2BFB46FCF}" presName="spacer" presStyleCnt="0"/>
      <dgm:spPr/>
    </dgm:pt>
    <dgm:pt modelId="{A3C6801E-C6F3-4CCC-8631-9A9F456DAB05}" type="pres">
      <dgm:prSet presAssocID="{16FC4CCA-8CF7-4E4D-BC67-0A0F95983375}" presName="parentText" presStyleLbl="node1" presStyleIdx="1" presStyleCnt="4">
        <dgm:presLayoutVars>
          <dgm:chMax val="0"/>
          <dgm:bulletEnabled val="1"/>
        </dgm:presLayoutVars>
      </dgm:prSet>
      <dgm:spPr/>
    </dgm:pt>
    <dgm:pt modelId="{EBE27481-1181-4E0C-B84C-EE08988E7EDE}" type="pres">
      <dgm:prSet presAssocID="{6F3DF5EE-61BF-4DB0-9CF8-773D74C2970A}" presName="spacer" presStyleCnt="0"/>
      <dgm:spPr/>
    </dgm:pt>
    <dgm:pt modelId="{75C6F1E2-F6EC-4B90-8206-CE6E9F6406A4}" type="pres">
      <dgm:prSet presAssocID="{328E7852-2CC1-448B-BA04-3A3DD192F735}" presName="parentText" presStyleLbl="node1" presStyleIdx="2" presStyleCnt="4">
        <dgm:presLayoutVars>
          <dgm:chMax val="0"/>
          <dgm:bulletEnabled val="1"/>
        </dgm:presLayoutVars>
      </dgm:prSet>
      <dgm:spPr/>
    </dgm:pt>
    <dgm:pt modelId="{BF5A3897-C94E-4F0A-8172-9CAAB97E482E}" type="pres">
      <dgm:prSet presAssocID="{3BB64FE1-909E-4853-871F-5994C66DF6C2}" presName="spacer" presStyleCnt="0"/>
      <dgm:spPr/>
    </dgm:pt>
    <dgm:pt modelId="{F78C9C64-0B04-4275-BE66-DE83D62415A3}" type="pres">
      <dgm:prSet presAssocID="{9187BE16-A07A-47B2-961C-535D6B2739C5}" presName="parentText" presStyleLbl="node1" presStyleIdx="3" presStyleCnt="4">
        <dgm:presLayoutVars>
          <dgm:chMax val="0"/>
          <dgm:bulletEnabled val="1"/>
        </dgm:presLayoutVars>
      </dgm:prSet>
      <dgm:spPr/>
    </dgm:pt>
  </dgm:ptLst>
  <dgm:cxnLst>
    <dgm:cxn modelId="{82F9740B-611C-4168-8762-B472E8785FF2}" srcId="{08413A1A-5CC7-49AD-BB28-091947D8E8C1}" destId="{328E7852-2CC1-448B-BA04-3A3DD192F735}" srcOrd="2" destOrd="0" parTransId="{D2820FF7-221D-43B6-A9E6-1A0939C30381}" sibTransId="{3BB64FE1-909E-4853-871F-5994C66DF6C2}"/>
    <dgm:cxn modelId="{3452851C-1743-4EAB-9B9F-448140FEB93D}" type="presOf" srcId="{328E7852-2CC1-448B-BA04-3A3DD192F735}" destId="{75C6F1E2-F6EC-4B90-8206-CE6E9F6406A4}" srcOrd="0" destOrd="0" presId="urn:microsoft.com/office/officeart/2005/8/layout/vList2"/>
    <dgm:cxn modelId="{3975F01C-280B-4D45-A38B-A1EBD9ED02DE}" type="presOf" srcId="{9187BE16-A07A-47B2-961C-535D6B2739C5}" destId="{F78C9C64-0B04-4275-BE66-DE83D62415A3}" srcOrd="0" destOrd="0" presId="urn:microsoft.com/office/officeart/2005/8/layout/vList2"/>
    <dgm:cxn modelId="{1D3A7545-A3A2-45DB-99D0-C03EAAD56094}" type="presOf" srcId="{16FC4CCA-8CF7-4E4D-BC67-0A0F95983375}" destId="{A3C6801E-C6F3-4CCC-8631-9A9F456DAB05}" srcOrd="0" destOrd="0" presId="urn:microsoft.com/office/officeart/2005/8/layout/vList2"/>
    <dgm:cxn modelId="{5926DC6A-2421-41FA-AD75-4B0BBA42D529}" type="presOf" srcId="{08413A1A-5CC7-49AD-BB28-091947D8E8C1}" destId="{87FF74B1-D101-44BA-B0D4-116832A1F0E1}" srcOrd="0" destOrd="0" presId="urn:microsoft.com/office/officeart/2005/8/layout/vList2"/>
    <dgm:cxn modelId="{52914A4E-5064-48E0-A1A2-89145C9E0F84}" srcId="{08413A1A-5CC7-49AD-BB28-091947D8E8C1}" destId="{16FC4CCA-8CF7-4E4D-BC67-0A0F95983375}" srcOrd="1" destOrd="0" parTransId="{D35053C9-89BF-4F92-AB69-36CBBA51CA00}" sibTransId="{6F3DF5EE-61BF-4DB0-9CF8-773D74C2970A}"/>
    <dgm:cxn modelId="{88DFA272-B6A8-478F-8AE5-3C427FCA52CC}" srcId="{08413A1A-5CC7-49AD-BB28-091947D8E8C1}" destId="{3C3D4FC4-E5E1-4317-B826-D358B3075214}" srcOrd="0" destOrd="0" parTransId="{3DEF3661-6EF3-4F50-AB60-D2A9E88CF6D8}" sibTransId="{C9E21B6F-5BFB-400E-A038-BDC2BFB46FCF}"/>
    <dgm:cxn modelId="{3D2D9FA4-695E-4AFC-84C4-4FC1AE1A60EE}" srcId="{08413A1A-5CC7-49AD-BB28-091947D8E8C1}" destId="{9187BE16-A07A-47B2-961C-535D6B2739C5}" srcOrd="3" destOrd="0" parTransId="{DCD207D0-3AF7-430B-BE85-F29551017D3D}" sibTransId="{F07FD6CC-2055-4C97-9773-ADFA2796C9C8}"/>
    <dgm:cxn modelId="{A41BA3FA-84AA-48F6-B743-D4B04DD6E52D}" type="presOf" srcId="{3C3D4FC4-E5E1-4317-B826-D358B3075214}" destId="{D62A3129-15CB-484B-B4CA-D33234B95AF6}" srcOrd="0" destOrd="0" presId="urn:microsoft.com/office/officeart/2005/8/layout/vList2"/>
    <dgm:cxn modelId="{77FA5C89-185A-48E0-B110-39C122DF497C}" type="presParOf" srcId="{87FF74B1-D101-44BA-B0D4-116832A1F0E1}" destId="{D62A3129-15CB-484B-B4CA-D33234B95AF6}" srcOrd="0" destOrd="0" presId="urn:microsoft.com/office/officeart/2005/8/layout/vList2"/>
    <dgm:cxn modelId="{42DAFF7F-4C39-44A1-8FDD-0D0FA7CBFE04}" type="presParOf" srcId="{87FF74B1-D101-44BA-B0D4-116832A1F0E1}" destId="{5F665E70-9DEA-4063-84B5-DB1C8DDFBCD2}" srcOrd="1" destOrd="0" presId="urn:microsoft.com/office/officeart/2005/8/layout/vList2"/>
    <dgm:cxn modelId="{7B7163A4-AFC8-4D43-B470-14E0926B64E7}" type="presParOf" srcId="{87FF74B1-D101-44BA-B0D4-116832A1F0E1}" destId="{A3C6801E-C6F3-4CCC-8631-9A9F456DAB05}" srcOrd="2" destOrd="0" presId="urn:microsoft.com/office/officeart/2005/8/layout/vList2"/>
    <dgm:cxn modelId="{4A9A2B92-57C0-4B12-8F99-8647E1F697DD}" type="presParOf" srcId="{87FF74B1-D101-44BA-B0D4-116832A1F0E1}" destId="{EBE27481-1181-4E0C-B84C-EE08988E7EDE}" srcOrd="3" destOrd="0" presId="urn:microsoft.com/office/officeart/2005/8/layout/vList2"/>
    <dgm:cxn modelId="{3B656D4D-7925-4F8D-AB28-D70E30DD8E20}" type="presParOf" srcId="{87FF74B1-D101-44BA-B0D4-116832A1F0E1}" destId="{75C6F1E2-F6EC-4B90-8206-CE6E9F6406A4}" srcOrd="4" destOrd="0" presId="urn:microsoft.com/office/officeart/2005/8/layout/vList2"/>
    <dgm:cxn modelId="{36803C3C-DBD3-4CBD-AD2A-6409DFF9F0A6}" type="presParOf" srcId="{87FF74B1-D101-44BA-B0D4-116832A1F0E1}" destId="{BF5A3897-C94E-4F0A-8172-9CAAB97E482E}" srcOrd="5" destOrd="0" presId="urn:microsoft.com/office/officeart/2005/8/layout/vList2"/>
    <dgm:cxn modelId="{D683640D-D0E5-4F87-AC47-C3E5C5023CA3}" type="presParOf" srcId="{87FF74B1-D101-44BA-B0D4-116832A1F0E1}" destId="{F78C9C64-0B04-4275-BE66-DE83D62415A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40EC8-9F5B-43CE-B0CF-C84A7FB889E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90D86A9-4D2B-4E1A-927C-9EBFE810B0B3}">
      <dgm:prSet/>
      <dgm:spPr/>
      <dgm:t>
        <a:bodyPr/>
        <a:lstStyle/>
        <a:p>
          <a:r>
            <a:rPr lang="en-US"/>
            <a:t>Soil is better than stone</a:t>
          </a:r>
        </a:p>
      </dgm:t>
    </dgm:pt>
    <dgm:pt modelId="{25D29EDE-3EC9-4DAF-BDD4-293B98BDCF19}" type="parTrans" cxnId="{0E7362AB-25A1-4F34-874F-9CE560B56FB7}">
      <dgm:prSet/>
      <dgm:spPr/>
      <dgm:t>
        <a:bodyPr/>
        <a:lstStyle/>
        <a:p>
          <a:endParaRPr lang="en-US"/>
        </a:p>
      </dgm:t>
    </dgm:pt>
    <dgm:pt modelId="{28873867-699D-463D-BC58-2052559A1B4E}" type="sibTrans" cxnId="{0E7362AB-25A1-4F34-874F-9CE560B56FB7}">
      <dgm:prSet/>
      <dgm:spPr/>
      <dgm:t>
        <a:bodyPr/>
        <a:lstStyle/>
        <a:p>
          <a:endParaRPr lang="en-US"/>
        </a:p>
      </dgm:t>
    </dgm:pt>
    <dgm:pt modelId="{01548DAE-8EC7-4A44-9AE8-337978A8F461}">
      <dgm:prSet/>
      <dgm:spPr/>
      <dgm:t>
        <a:bodyPr/>
        <a:lstStyle/>
        <a:p>
          <a:r>
            <a:rPr lang="en-US"/>
            <a:t>12” center to center tube spacing</a:t>
          </a:r>
        </a:p>
      </dgm:t>
    </dgm:pt>
    <dgm:pt modelId="{5DAA6723-E418-420C-AB9C-093F92F8EB8B}" type="parTrans" cxnId="{2AD4037A-1666-4B86-BF4B-2D16C28FA3F8}">
      <dgm:prSet/>
      <dgm:spPr/>
      <dgm:t>
        <a:bodyPr/>
        <a:lstStyle/>
        <a:p>
          <a:endParaRPr lang="en-US"/>
        </a:p>
      </dgm:t>
    </dgm:pt>
    <dgm:pt modelId="{C42CDBB5-01E9-4211-A3CE-C910127E6CFB}" type="sibTrans" cxnId="{2AD4037A-1666-4B86-BF4B-2D16C28FA3F8}">
      <dgm:prSet/>
      <dgm:spPr/>
      <dgm:t>
        <a:bodyPr/>
        <a:lstStyle/>
        <a:p>
          <a:endParaRPr lang="en-US"/>
        </a:p>
      </dgm:t>
    </dgm:pt>
    <dgm:pt modelId="{CCCAD57C-13FA-45A7-8AEF-032B16541140}">
      <dgm:prSet/>
      <dgm:spPr/>
      <dgm:t>
        <a:bodyPr/>
        <a:lstStyle/>
        <a:p>
          <a:r>
            <a:rPr lang="en-US"/>
            <a:t>Baffles promote airflow</a:t>
          </a:r>
        </a:p>
      </dgm:t>
    </dgm:pt>
    <dgm:pt modelId="{3882E70B-FFBD-46C8-8CB6-4D495B8943D6}" type="parTrans" cxnId="{6D0078BC-6385-4E32-A55D-8145A6B887BD}">
      <dgm:prSet/>
      <dgm:spPr/>
      <dgm:t>
        <a:bodyPr/>
        <a:lstStyle/>
        <a:p>
          <a:endParaRPr lang="en-US"/>
        </a:p>
      </dgm:t>
    </dgm:pt>
    <dgm:pt modelId="{5D77B35C-71A3-4DE0-A22E-08AC9A9CA1A6}" type="sibTrans" cxnId="{6D0078BC-6385-4E32-A55D-8145A6B887BD}">
      <dgm:prSet/>
      <dgm:spPr/>
      <dgm:t>
        <a:bodyPr/>
        <a:lstStyle/>
        <a:p>
          <a:endParaRPr lang="en-US"/>
        </a:p>
      </dgm:t>
    </dgm:pt>
    <dgm:pt modelId="{05D38A69-BA40-4CDD-AEF8-A7081FA0E602}">
      <dgm:prSet/>
      <dgm:spPr/>
      <dgm:t>
        <a:bodyPr/>
        <a:lstStyle/>
        <a:p>
          <a:r>
            <a:rPr lang="en-US"/>
            <a:t>Booster Fans increase heat transfer</a:t>
          </a:r>
        </a:p>
      </dgm:t>
    </dgm:pt>
    <dgm:pt modelId="{C4BA3242-B674-47A4-A3FB-61E67CBE7534}" type="parTrans" cxnId="{D0431CD4-AAAE-4F45-934B-D485982AADB6}">
      <dgm:prSet/>
      <dgm:spPr/>
      <dgm:t>
        <a:bodyPr/>
        <a:lstStyle/>
        <a:p>
          <a:endParaRPr lang="en-US"/>
        </a:p>
      </dgm:t>
    </dgm:pt>
    <dgm:pt modelId="{BB2C8882-F21E-45BD-B721-5E4C3067701A}" type="sibTrans" cxnId="{D0431CD4-AAAE-4F45-934B-D485982AADB6}">
      <dgm:prSet/>
      <dgm:spPr/>
      <dgm:t>
        <a:bodyPr/>
        <a:lstStyle/>
        <a:p>
          <a:endParaRPr lang="en-US"/>
        </a:p>
      </dgm:t>
    </dgm:pt>
    <dgm:pt modelId="{97E005DB-4C5C-49C1-892B-4DEDE3F44E82}">
      <dgm:prSet/>
      <dgm:spPr/>
      <dgm:t>
        <a:bodyPr/>
        <a:lstStyle/>
        <a:p>
          <a:r>
            <a:rPr lang="en-US"/>
            <a:t>Primary fans should have a high CFM</a:t>
          </a:r>
        </a:p>
      </dgm:t>
    </dgm:pt>
    <dgm:pt modelId="{FE1F4FDF-2D7D-482A-A810-C84F79186D26}" type="parTrans" cxnId="{012E3F5D-F0F1-404E-AEF8-9718D35FDCED}">
      <dgm:prSet/>
      <dgm:spPr/>
      <dgm:t>
        <a:bodyPr/>
        <a:lstStyle/>
        <a:p>
          <a:endParaRPr lang="en-US"/>
        </a:p>
      </dgm:t>
    </dgm:pt>
    <dgm:pt modelId="{1B15A52B-2AFA-4A6F-82FF-CD4B34DC2CC2}" type="sibTrans" cxnId="{012E3F5D-F0F1-404E-AEF8-9718D35FDCED}">
      <dgm:prSet/>
      <dgm:spPr/>
      <dgm:t>
        <a:bodyPr/>
        <a:lstStyle/>
        <a:p>
          <a:endParaRPr lang="en-US"/>
        </a:p>
      </dgm:t>
    </dgm:pt>
    <dgm:pt modelId="{8755BCAF-968A-441A-AB83-D6FEA15F40CE}">
      <dgm:prSet/>
      <dgm:spPr/>
      <dgm:t>
        <a:bodyPr/>
        <a:lstStyle/>
        <a:p>
          <a:r>
            <a:rPr lang="en-US"/>
            <a:t>4’-6’ buffer between CB and GH walls</a:t>
          </a:r>
        </a:p>
      </dgm:t>
    </dgm:pt>
    <dgm:pt modelId="{0AD0FE67-31CD-435D-8C61-3375335E1630}" type="parTrans" cxnId="{18AAA978-1EF9-48FC-83D7-D27AF64B3800}">
      <dgm:prSet/>
      <dgm:spPr/>
      <dgm:t>
        <a:bodyPr/>
        <a:lstStyle/>
        <a:p>
          <a:endParaRPr lang="en-US"/>
        </a:p>
      </dgm:t>
    </dgm:pt>
    <dgm:pt modelId="{037F64A0-71EF-4C9C-BED1-99101A8BA7A3}" type="sibTrans" cxnId="{18AAA978-1EF9-48FC-83D7-D27AF64B3800}">
      <dgm:prSet/>
      <dgm:spPr/>
      <dgm:t>
        <a:bodyPr/>
        <a:lstStyle/>
        <a:p>
          <a:endParaRPr lang="en-US"/>
        </a:p>
      </dgm:t>
    </dgm:pt>
    <dgm:pt modelId="{3D70FE91-F328-4BB8-9E06-C6C51C9117F7}">
      <dgm:prSet/>
      <dgm:spPr/>
      <dgm:t>
        <a:bodyPr/>
        <a:lstStyle/>
        <a:p>
          <a:r>
            <a:rPr lang="en-US"/>
            <a:t>High humidity</a:t>
          </a:r>
        </a:p>
      </dgm:t>
    </dgm:pt>
    <dgm:pt modelId="{D825820C-9B11-4113-94E0-C6A74F5B6D0E}" type="parTrans" cxnId="{30755FBB-164D-4898-8ED2-40648A1BC4E7}">
      <dgm:prSet/>
      <dgm:spPr/>
      <dgm:t>
        <a:bodyPr/>
        <a:lstStyle/>
        <a:p>
          <a:endParaRPr lang="en-US"/>
        </a:p>
      </dgm:t>
    </dgm:pt>
    <dgm:pt modelId="{67E6C82D-9E58-4F89-913B-B15F699E0F38}" type="sibTrans" cxnId="{30755FBB-164D-4898-8ED2-40648A1BC4E7}">
      <dgm:prSet/>
      <dgm:spPr/>
      <dgm:t>
        <a:bodyPr/>
        <a:lstStyle/>
        <a:p>
          <a:endParaRPr lang="en-US"/>
        </a:p>
      </dgm:t>
    </dgm:pt>
    <dgm:pt modelId="{DF63953B-06A3-4E9F-94FB-401806BBDE01}">
      <dgm:prSet/>
      <dgm:spPr/>
      <dgm:t>
        <a:bodyPr/>
        <a:lstStyle/>
        <a:p>
          <a:r>
            <a:rPr lang="en-US"/>
            <a:t>High risers</a:t>
          </a:r>
        </a:p>
      </dgm:t>
    </dgm:pt>
    <dgm:pt modelId="{5EBA23DE-163F-4595-8F7D-85651E448BB5}" type="parTrans" cxnId="{4D144D10-E2E7-480E-B63F-1880D0CD79F2}">
      <dgm:prSet/>
      <dgm:spPr/>
      <dgm:t>
        <a:bodyPr/>
        <a:lstStyle/>
        <a:p>
          <a:endParaRPr lang="en-US"/>
        </a:p>
      </dgm:t>
    </dgm:pt>
    <dgm:pt modelId="{D7EEFE8D-9326-43B2-986B-50A707444965}" type="sibTrans" cxnId="{4D144D10-E2E7-480E-B63F-1880D0CD79F2}">
      <dgm:prSet/>
      <dgm:spPr/>
      <dgm:t>
        <a:bodyPr/>
        <a:lstStyle/>
        <a:p>
          <a:endParaRPr lang="en-US"/>
        </a:p>
      </dgm:t>
    </dgm:pt>
    <dgm:pt modelId="{EDB124D5-8126-4CAF-BCD3-22636C25602D}" type="pres">
      <dgm:prSet presAssocID="{94340EC8-9F5B-43CE-B0CF-C84A7FB889E7}" presName="linear" presStyleCnt="0">
        <dgm:presLayoutVars>
          <dgm:animLvl val="lvl"/>
          <dgm:resizeHandles val="exact"/>
        </dgm:presLayoutVars>
      </dgm:prSet>
      <dgm:spPr/>
    </dgm:pt>
    <dgm:pt modelId="{8B8189A2-F420-4959-ABEA-55B8B42C397E}" type="pres">
      <dgm:prSet presAssocID="{290D86A9-4D2B-4E1A-927C-9EBFE810B0B3}" presName="parentText" presStyleLbl="node1" presStyleIdx="0" presStyleCnt="8">
        <dgm:presLayoutVars>
          <dgm:chMax val="0"/>
          <dgm:bulletEnabled val="1"/>
        </dgm:presLayoutVars>
      </dgm:prSet>
      <dgm:spPr/>
    </dgm:pt>
    <dgm:pt modelId="{EC12E1DE-FFAD-47BC-BA47-C2C9F18EC4FA}" type="pres">
      <dgm:prSet presAssocID="{28873867-699D-463D-BC58-2052559A1B4E}" presName="spacer" presStyleCnt="0"/>
      <dgm:spPr/>
    </dgm:pt>
    <dgm:pt modelId="{0E6F5E82-F01B-4A82-AEF3-B800EC2534BB}" type="pres">
      <dgm:prSet presAssocID="{01548DAE-8EC7-4A44-9AE8-337978A8F461}" presName="parentText" presStyleLbl="node1" presStyleIdx="1" presStyleCnt="8">
        <dgm:presLayoutVars>
          <dgm:chMax val="0"/>
          <dgm:bulletEnabled val="1"/>
        </dgm:presLayoutVars>
      </dgm:prSet>
      <dgm:spPr/>
    </dgm:pt>
    <dgm:pt modelId="{EE65E759-A03C-4FA4-8F49-1745EBF149F8}" type="pres">
      <dgm:prSet presAssocID="{C42CDBB5-01E9-4211-A3CE-C910127E6CFB}" presName="spacer" presStyleCnt="0"/>
      <dgm:spPr/>
    </dgm:pt>
    <dgm:pt modelId="{9D8E0B4F-4289-4A12-A16B-C37A089C4E38}" type="pres">
      <dgm:prSet presAssocID="{CCCAD57C-13FA-45A7-8AEF-032B16541140}" presName="parentText" presStyleLbl="node1" presStyleIdx="2" presStyleCnt="8">
        <dgm:presLayoutVars>
          <dgm:chMax val="0"/>
          <dgm:bulletEnabled val="1"/>
        </dgm:presLayoutVars>
      </dgm:prSet>
      <dgm:spPr/>
    </dgm:pt>
    <dgm:pt modelId="{20F8EF60-D011-42D4-B112-FD7438A6FBE7}" type="pres">
      <dgm:prSet presAssocID="{5D77B35C-71A3-4DE0-A22E-08AC9A9CA1A6}" presName="spacer" presStyleCnt="0"/>
      <dgm:spPr/>
    </dgm:pt>
    <dgm:pt modelId="{0B8DDC5A-2EF6-4C11-8E5B-FF065BF52E25}" type="pres">
      <dgm:prSet presAssocID="{05D38A69-BA40-4CDD-AEF8-A7081FA0E602}" presName="parentText" presStyleLbl="node1" presStyleIdx="3" presStyleCnt="8">
        <dgm:presLayoutVars>
          <dgm:chMax val="0"/>
          <dgm:bulletEnabled val="1"/>
        </dgm:presLayoutVars>
      </dgm:prSet>
      <dgm:spPr/>
    </dgm:pt>
    <dgm:pt modelId="{F767CACB-C5EB-422A-B114-9FECE58EEA82}" type="pres">
      <dgm:prSet presAssocID="{BB2C8882-F21E-45BD-B721-5E4C3067701A}" presName="spacer" presStyleCnt="0"/>
      <dgm:spPr/>
    </dgm:pt>
    <dgm:pt modelId="{47C655BA-E1DB-4959-8B41-2FC682209E35}" type="pres">
      <dgm:prSet presAssocID="{97E005DB-4C5C-49C1-892B-4DEDE3F44E82}" presName="parentText" presStyleLbl="node1" presStyleIdx="4" presStyleCnt="8">
        <dgm:presLayoutVars>
          <dgm:chMax val="0"/>
          <dgm:bulletEnabled val="1"/>
        </dgm:presLayoutVars>
      </dgm:prSet>
      <dgm:spPr/>
    </dgm:pt>
    <dgm:pt modelId="{66360D2B-76D7-4C4E-A8FF-E3EE1050040E}" type="pres">
      <dgm:prSet presAssocID="{1B15A52B-2AFA-4A6F-82FF-CD4B34DC2CC2}" presName="spacer" presStyleCnt="0"/>
      <dgm:spPr/>
    </dgm:pt>
    <dgm:pt modelId="{EB38F75A-D556-4180-8A84-03A16560C4E1}" type="pres">
      <dgm:prSet presAssocID="{8755BCAF-968A-441A-AB83-D6FEA15F40CE}" presName="parentText" presStyleLbl="node1" presStyleIdx="5" presStyleCnt="8">
        <dgm:presLayoutVars>
          <dgm:chMax val="0"/>
          <dgm:bulletEnabled val="1"/>
        </dgm:presLayoutVars>
      </dgm:prSet>
      <dgm:spPr/>
    </dgm:pt>
    <dgm:pt modelId="{581427C1-2F6E-4AFC-9285-686CDF7FE0BC}" type="pres">
      <dgm:prSet presAssocID="{037F64A0-71EF-4C9C-BED1-99101A8BA7A3}" presName="spacer" presStyleCnt="0"/>
      <dgm:spPr/>
    </dgm:pt>
    <dgm:pt modelId="{A7EDD01B-F68B-4C74-A510-A27D6AD2EE22}" type="pres">
      <dgm:prSet presAssocID="{3D70FE91-F328-4BB8-9E06-C6C51C9117F7}" presName="parentText" presStyleLbl="node1" presStyleIdx="6" presStyleCnt="8">
        <dgm:presLayoutVars>
          <dgm:chMax val="0"/>
          <dgm:bulletEnabled val="1"/>
        </dgm:presLayoutVars>
      </dgm:prSet>
      <dgm:spPr/>
    </dgm:pt>
    <dgm:pt modelId="{B0027186-48FA-4B2A-9BF9-7B6C9ADDFDFE}" type="pres">
      <dgm:prSet presAssocID="{67E6C82D-9E58-4F89-913B-B15F699E0F38}" presName="spacer" presStyleCnt="0"/>
      <dgm:spPr/>
    </dgm:pt>
    <dgm:pt modelId="{B30B3AD6-5F3F-4874-B465-7EFD5B582EDB}" type="pres">
      <dgm:prSet presAssocID="{DF63953B-06A3-4E9F-94FB-401806BBDE01}" presName="parentText" presStyleLbl="node1" presStyleIdx="7" presStyleCnt="8">
        <dgm:presLayoutVars>
          <dgm:chMax val="0"/>
          <dgm:bulletEnabled val="1"/>
        </dgm:presLayoutVars>
      </dgm:prSet>
      <dgm:spPr/>
    </dgm:pt>
  </dgm:ptLst>
  <dgm:cxnLst>
    <dgm:cxn modelId="{4D144D10-E2E7-480E-B63F-1880D0CD79F2}" srcId="{94340EC8-9F5B-43CE-B0CF-C84A7FB889E7}" destId="{DF63953B-06A3-4E9F-94FB-401806BBDE01}" srcOrd="7" destOrd="0" parTransId="{5EBA23DE-163F-4595-8F7D-85651E448BB5}" sibTransId="{D7EEFE8D-9326-43B2-986B-50A707444965}"/>
    <dgm:cxn modelId="{6E6AAE21-B356-4AB1-9940-8262150BC909}" type="presOf" srcId="{94340EC8-9F5B-43CE-B0CF-C84A7FB889E7}" destId="{EDB124D5-8126-4CAF-BCD3-22636C25602D}" srcOrd="0" destOrd="0" presId="urn:microsoft.com/office/officeart/2005/8/layout/vList2"/>
    <dgm:cxn modelId="{012E3F5D-F0F1-404E-AEF8-9718D35FDCED}" srcId="{94340EC8-9F5B-43CE-B0CF-C84A7FB889E7}" destId="{97E005DB-4C5C-49C1-892B-4DEDE3F44E82}" srcOrd="4" destOrd="0" parTransId="{FE1F4FDF-2D7D-482A-A810-C84F79186D26}" sibTransId="{1B15A52B-2AFA-4A6F-82FF-CD4B34DC2CC2}"/>
    <dgm:cxn modelId="{2C59DF66-806F-4431-B251-DAACBE809F4E}" type="presOf" srcId="{CCCAD57C-13FA-45A7-8AEF-032B16541140}" destId="{9D8E0B4F-4289-4A12-A16B-C37A089C4E38}" srcOrd="0" destOrd="0" presId="urn:microsoft.com/office/officeart/2005/8/layout/vList2"/>
    <dgm:cxn modelId="{261D0968-3C52-433D-83B9-99B3223AC73B}" type="presOf" srcId="{05D38A69-BA40-4CDD-AEF8-A7081FA0E602}" destId="{0B8DDC5A-2EF6-4C11-8E5B-FF065BF52E25}" srcOrd="0" destOrd="0" presId="urn:microsoft.com/office/officeart/2005/8/layout/vList2"/>
    <dgm:cxn modelId="{1BEED768-608F-4A49-9A62-95D7DF1CA37F}" type="presOf" srcId="{97E005DB-4C5C-49C1-892B-4DEDE3F44E82}" destId="{47C655BA-E1DB-4959-8B41-2FC682209E35}" srcOrd="0" destOrd="0" presId="urn:microsoft.com/office/officeart/2005/8/layout/vList2"/>
    <dgm:cxn modelId="{18AAA978-1EF9-48FC-83D7-D27AF64B3800}" srcId="{94340EC8-9F5B-43CE-B0CF-C84A7FB889E7}" destId="{8755BCAF-968A-441A-AB83-D6FEA15F40CE}" srcOrd="5" destOrd="0" parTransId="{0AD0FE67-31CD-435D-8C61-3375335E1630}" sibTransId="{037F64A0-71EF-4C9C-BED1-99101A8BA7A3}"/>
    <dgm:cxn modelId="{2AD4037A-1666-4B86-BF4B-2D16C28FA3F8}" srcId="{94340EC8-9F5B-43CE-B0CF-C84A7FB889E7}" destId="{01548DAE-8EC7-4A44-9AE8-337978A8F461}" srcOrd="1" destOrd="0" parTransId="{5DAA6723-E418-420C-AB9C-093F92F8EB8B}" sibTransId="{C42CDBB5-01E9-4211-A3CE-C910127E6CFB}"/>
    <dgm:cxn modelId="{6FF69C80-12A8-4E82-800D-696D36D41E35}" type="presOf" srcId="{3D70FE91-F328-4BB8-9E06-C6C51C9117F7}" destId="{A7EDD01B-F68B-4C74-A510-A27D6AD2EE22}" srcOrd="0" destOrd="0" presId="urn:microsoft.com/office/officeart/2005/8/layout/vList2"/>
    <dgm:cxn modelId="{9166EC86-4291-4521-A3AE-35895519DC9D}" type="presOf" srcId="{8755BCAF-968A-441A-AB83-D6FEA15F40CE}" destId="{EB38F75A-D556-4180-8A84-03A16560C4E1}" srcOrd="0" destOrd="0" presId="urn:microsoft.com/office/officeart/2005/8/layout/vList2"/>
    <dgm:cxn modelId="{39EAC49B-E5D8-411C-A9DC-05CCA43F7CCD}" type="presOf" srcId="{01548DAE-8EC7-4A44-9AE8-337978A8F461}" destId="{0E6F5E82-F01B-4A82-AEF3-B800EC2534BB}" srcOrd="0" destOrd="0" presId="urn:microsoft.com/office/officeart/2005/8/layout/vList2"/>
    <dgm:cxn modelId="{0E7362AB-25A1-4F34-874F-9CE560B56FB7}" srcId="{94340EC8-9F5B-43CE-B0CF-C84A7FB889E7}" destId="{290D86A9-4D2B-4E1A-927C-9EBFE810B0B3}" srcOrd="0" destOrd="0" parTransId="{25D29EDE-3EC9-4DAF-BDD4-293B98BDCF19}" sibTransId="{28873867-699D-463D-BC58-2052559A1B4E}"/>
    <dgm:cxn modelId="{90B708B9-5C60-419D-A099-5D9D866ABF30}" type="presOf" srcId="{290D86A9-4D2B-4E1A-927C-9EBFE810B0B3}" destId="{8B8189A2-F420-4959-ABEA-55B8B42C397E}" srcOrd="0" destOrd="0" presId="urn:microsoft.com/office/officeart/2005/8/layout/vList2"/>
    <dgm:cxn modelId="{30755FBB-164D-4898-8ED2-40648A1BC4E7}" srcId="{94340EC8-9F5B-43CE-B0CF-C84A7FB889E7}" destId="{3D70FE91-F328-4BB8-9E06-C6C51C9117F7}" srcOrd="6" destOrd="0" parTransId="{D825820C-9B11-4113-94E0-C6A74F5B6D0E}" sibTransId="{67E6C82D-9E58-4F89-913B-B15F699E0F38}"/>
    <dgm:cxn modelId="{6D0078BC-6385-4E32-A55D-8145A6B887BD}" srcId="{94340EC8-9F5B-43CE-B0CF-C84A7FB889E7}" destId="{CCCAD57C-13FA-45A7-8AEF-032B16541140}" srcOrd="2" destOrd="0" parTransId="{3882E70B-FFBD-46C8-8CB6-4D495B8943D6}" sibTransId="{5D77B35C-71A3-4DE0-A22E-08AC9A9CA1A6}"/>
    <dgm:cxn modelId="{D0431CD4-AAAE-4F45-934B-D485982AADB6}" srcId="{94340EC8-9F5B-43CE-B0CF-C84A7FB889E7}" destId="{05D38A69-BA40-4CDD-AEF8-A7081FA0E602}" srcOrd="3" destOrd="0" parTransId="{C4BA3242-B674-47A4-A3FB-61E67CBE7534}" sibTransId="{BB2C8882-F21E-45BD-B721-5E4C3067701A}"/>
    <dgm:cxn modelId="{E67009F1-FDC3-4001-B6CD-4C2259104601}" type="presOf" srcId="{DF63953B-06A3-4E9F-94FB-401806BBDE01}" destId="{B30B3AD6-5F3F-4874-B465-7EFD5B582EDB}" srcOrd="0" destOrd="0" presId="urn:microsoft.com/office/officeart/2005/8/layout/vList2"/>
    <dgm:cxn modelId="{F3EAF5C8-F836-4012-B207-2E602D1C352A}" type="presParOf" srcId="{EDB124D5-8126-4CAF-BCD3-22636C25602D}" destId="{8B8189A2-F420-4959-ABEA-55B8B42C397E}" srcOrd="0" destOrd="0" presId="urn:microsoft.com/office/officeart/2005/8/layout/vList2"/>
    <dgm:cxn modelId="{7F2D3F2C-D73C-47E5-AB05-29955EFE90B3}" type="presParOf" srcId="{EDB124D5-8126-4CAF-BCD3-22636C25602D}" destId="{EC12E1DE-FFAD-47BC-BA47-C2C9F18EC4FA}" srcOrd="1" destOrd="0" presId="urn:microsoft.com/office/officeart/2005/8/layout/vList2"/>
    <dgm:cxn modelId="{5ED70405-F0CB-487E-9C42-BB92D36E163A}" type="presParOf" srcId="{EDB124D5-8126-4CAF-BCD3-22636C25602D}" destId="{0E6F5E82-F01B-4A82-AEF3-B800EC2534BB}" srcOrd="2" destOrd="0" presId="urn:microsoft.com/office/officeart/2005/8/layout/vList2"/>
    <dgm:cxn modelId="{DDC9F7C1-467C-418A-B396-8D120ADB5A42}" type="presParOf" srcId="{EDB124D5-8126-4CAF-BCD3-22636C25602D}" destId="{EE65E759-A03C-4FA4-8F49-1745EBF149F8}" srcOrd="3" destOrd="0" presId="urn:microsoft.com/office/officeart/2005/8/layout/vList2"/>
    <dgm:cxn modelId="{D1C7A46B-65A8-4958-91C2-2494A4B0354B}" type="presParOf" srcId="{EDB124D5-8126-4CAF-BCD3-22636C25602D}" destId="{9D8E0B4F-4289-4A12-A16B-C37A089C4E38}" srcOrd="4" destOrd="0" presId="urn:microsoft.com/office/officeart/2005/8/layout/vList2"/>
    <dgm:cxn modelId="{71C7DF43-3210-4739-8987-ED7394E35EC4}" type="presParOf" srcId="{EDB124D5-8126-4CAF-BCD3-22636C25602D}" destId="{20F8EF60-D011-42D4-B112-FD7438A6FBE7}" srcOrd="5" destOrd="0" presId="urn:microsoft.com/office/officeart/2005/8/layout/vList2"/>
    <dgm:cxn modelId="{AD163FB5-8154-41EB-80B4-7AAAAB5A9A91}" type="presParOf" srcId="{EDB124D5-8126-4CAF-BCD3-22636C25602D}" destId="{0B8DDC5A-2EF6-4C11-8E5B-FF065BF52E25}" srcOrd="6" destOrd="0" presId="urn:microsoft.com/office/officeart/2005/8/layout/vList2"/>
    <dgm:cxn modelId="{4DD623CC-46FD-49AB-BD58-93D8095C25C0}" type="presParOf" srcId="{EDB124D5-8126-4CAF-BCD3-22636C25602D}" destId="{F767CACB-C5EB-422A-B114-9FECE58EEA82}" srcOrd="7" destOrd="0" presId="urn:microsoft.com/office/officeart/2005/8/layout/vList2"/>
    <dgm:cxn modelId="{DCAA8FD1-E7DE-4A9B-A01C-4D39039AC8AE}" type="presParOf" srcId="{EDB124D5-8126-4CAF-BCD3-22636C25602D}" destId="{47C655BA-E1DB-4959-8B41-2FC682209E35}" srcOrd="8" destOrd="0" presId="urn:microsoft.com/office/officeart/2005/8/layout/vList2"/>
    <dgm:cxn modelId="{B69DB3DD-7A77-4BF2-A276-3E51E29EC76B}" type="presParOf" srcId="{EDB124D5-8126-4CAF-BCD3-22636C25602D}" destId="{66360D2B-76D7-4C4E-A8FF-E3EE1050040E}" srcOrd="9" destOrd="0" presId="urn:microsoft.com/office/officeart/2005/8/layout/vList2"/>
    <dgm:cxn modelId="{72C90A28-47FE-4590-8576-545848327D89}" type="presParOf" srcId="{EDB124D5-8126-4CAF-BCD3-22636C25602D}" destId="{EB38F75A-D556-4180-8A84-03A16560C4E1}" srcOrd="10" destOrd="0" presId="urn:microsoft.com/office/officeart/2005/8/layout/vList2"/>
    <dgm:cxn modelId="{EFD194B7-4F9F-41F8-985D-CED8168DB58B}" type="presParOf" srcId="{EDB124D5-8126-4CAF-BCD3-22636C25602D}" destId="{581427C1-2F6E-4AFC-9285-686CDF7FE0BC}" srcOrd="11" destOrd="0" presId="urn:microsoft.com/office/officeart/2005/8/layout/vList2"/>
    <dgm:cxn modelId="{781C86C0-E7EB-4BAE-935C-5E622E8DFDC1}" type="presParOf" srcId="{EDB124D5-8126-4CAF-BCD3-22636C25602D}" destId="{A7EDD01B-F68B-4C74-A510-A27D6AD2EE22}" srcOrd="12" destOrd="0" presId="urn:microsoft.com/office/officeart/2005/8/layout/vList2"/>
    <dgm:cxn modelId="{01B4F7F3-7C8F-48B0-859B-68FE44968B42}" type="presParOf" srcId="{EDB124D5-8126-4CAF-BCD3-22636C25602D}" destId="{B0027186-48FA-4B2A-9BF9-7B6C9ADDFDFE}" srcOrd="13" destOrd="0" presId="urn:microsoft.com/office/officeart/2005/8/layout/vList2"/>
    <dgm:cxn modelId="{3EB0BA47-79DA-47C2-BFC2-CABE23608C46}" type="presParOf" srcId="{EDB124D5-8126-4CAF-BCD3-22636C25602D}" destId="{B30B3AD6-5F3F-4874-B465-7EFD5B582ED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7A8373-ABE4-4DBE-B37B-3E361199316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767C39-E967-4A5B-BDCB-D9608004A459}">
      <dgm:prSet/>
      <dgm:spPr/>
      <dgm:t>
        <a:bodyPr/>
        <a:lstStyle/>
        <a:p>
          <a:r>
            <a:rPr lang="en-US"/>
            <a:t>System controllers:</a:t>
          </a:r>
        </a:p>
      </dgm:t>
    </dgm:pt>
    <dgm:pt modelId="{24FF78C2-6DFF-4955-9B41-BBC541514CC8}" type="parTrans" cxnId="{933A9DEB-8467-42AC-A308-623D2345FE1C}">
      <dgm:prSet/>
      <dgm:spPr/>
      <dgm:t>
        <a:bodyPr/>
        <a:lstStyle/>
        <a:p>
          <a:endParaRPr lang="en-US"/>
        </a:p>
      </dgm:t>
    </dgm:pt>
    <dgm:pt modelId="{018B21A0-3627-47D4-B80E-E2DCB5A4812E}" type="sibTrans" cxnId="{933A9DEB-8467-42AC-A308-623D2345FE1C}">
      <dgm:prSet/>
      <dgm:spPr/>
      <dgm:t>
        <a:bodyPr/>
        <a:lstStyle/>
        <a:p>
          <a:endParaRPr lang="en-US"/>
        </a:p>
      </dgm:t>
    </dgm:pt>
    <dgm:pt modelId="{7D38C297-F189-405E-875A-99269B2CA51B}">
      <dgm:prSet/>
      <dgm:spPr/>
      <dgm:t>
        <a:bodyPr/>
        <a:lstStyle/>
        <a:p>
          <a:r>
            <a:rPr lang="en-US"/>
            <a:t>Small Scale Stone Bed Test:</a:t>
          </a:r>
        </a:p>
      </dgm:t>
    </dgm:pt>
    <dgm:pt modelId="{B9D49B7E-29B5-48B6-A076-F276A2A0FC8A}" type="parTrans" cxnId="{7C76C888-90C1-4EE0-8AA6-A4A3A20C3922}">
      <dgm:prSet/>
      <dgm:spPr/>
      <dgm:t>
        <a:bodyPr/>
        <a:lstStyle/>
        <a:p>
          <a:endParaRPr lang="en-US"/>
        </a:p>
      </dgm:t>
    </dgm:pt>
    <dgm:pt modelId="{E2E657D6-AD2C-4AD8-8967-7B68794E4C13}" type="sibTrans" cxnId="{7C76C888-90C1-4EE0-8AA6-A4A3A20C3922}">
      <dgm:prSet/>
      <dgm:spPr/>
      <dgm:t>
        <a:bodyPr/>
        <a:lstStyle/>
        <a:p>
          <a:endParaRPr lang="en-US"/>
        </a:p>
      </dgm:t>
    </dgm:pt>
    <dgm:pt modelId="{CF6BDA95-0ADB-4A46-AFC4-84AD34814206}">
      <dgm:prSet/>
      <dgm:spPr/>
      <dgm:t>
        <a:bodyPr/>
        <a:lstStyle/>
        <a:p>
          <a:r>
            <a:rPr lang="en-US"/>
            <a:t>Tubing Layers</a:t>
          </a:r>
        </a:p>
      </dgm:t>
    </dgm:pt>
    <dgm:pt modelId="{7ABB18D2-E7AE-4B43-8C07-E32626A20FD9}" type="parTrans" cxnId="{AA6694C7-7C31-4BF1-BD46-D6EAA9BC64F0}">
      <dgm:prSet/>
      <dgm:spPr/>
      <dgm:t>
        <a:bodyPr/>
        <a:lstStyle/>
        <a:p>
          <a:endParaRPr lang="en-US"/>
        </a:p>
      </dgm:t>
    </dgm:pt>
    <dgm:pt modelId="{03CC154A-6ACE-406F-B263-2428BB5CBAF8}" type="sibTrans" cxnId="{AA6694C7-7C31-4BF1-BD46-D6EAA9BC64F0}">
      <dgm:prSet/>
      <dgm:spPr/>
      <dgm:t>
        <a:bodyPr/>
        <a:lstStyle/>
        <a:p>
          <a:endParaRPr lang="en-US"/>
        </a:p>
      </dgm:t>
    </dgm:pt>
    <dgm:pt modelId="{8D7A8836-B02D-4840-A639-D1194E88515D}">
      <dgm:prSet/>
      <dgm:spPr/>
      <dgm:t>
        <a:bodyPr/>
        <a:lstStyle/>
        <a:p>
          <a:r>
            <a:rPr lang="en-US"/>
            <a:t>Ideal Tubing Length</a:t>
          </a:r>
        </a:p>
      </dgm:t>
    </dgm:pt>
    <dgm:pt modelId="{0A719D24-DD00-49AC-AEAC-EC3FB9DB2E15}" type="parTrans" cxnId="{6C48BBC9-721C-44C7-B3CD-9708184689FC}">
      <dgm:prSet/>
      <dgm:spPr/>
      <dgm:t>
        <a:bodyPr/>
        <a:lstStyle/>
        <a:p>
          <a:endParaRPr lang="en-US"/>
        </a:p>
      </dgm:t>
    </dgm:pt>
    <dgm:pt modelId="{CAF83CB7-3B4E-43C7-A6B2-A2213DB90F41}" type="sibTrans" cxnId="{6C48BBC9-721C-44C7-B3CD-9708184689FC}">
      <dgm:prSet/>
      <dgm:spPr/>
      <dgm:t>
        <a:bodyPr/>
        <a:lstStyle/>
        <a:p>
          <a:endParaRPr lang="en-US"/>
        </a:p>
      </dgm:t>
    </dgm:pt>
    <dgm:pt modelId="{73AD4F09-7BAE-4999-9020-5A784F5B737A}">
      <dgm:prSet/>
      <dgm:spPr/>
      <dgm:t>
        <a:bodyPr/>
        <a:lstStyle/>
        <a:p>
          <a:r>
            <a:rPr lang="en-US"/>
            <a:t>Mini Greenhouse</a:t>
          </a:r>
        </a:p>
      </dgm:t>
    </dgm:pt>
    <dgm:pt modelId="{F1D5C80F-B43D-4440-8ECF-1597C0A031FC}" type="parTrans" cxnId="{C5A22793-C8AE-4A66-A7A2-B488EBB3685A}">
      <dgm:prSet/>
      <dgm:spPr/>
      <dgm:t>
        <a:bodyPr/>
        <a:lstStyle/>
        <a:p>
          <a:endParaRPr lang="en-US"/>
        </a:p>
      </dgm:t>
    </dgm:pt>
    <dgm:pt modelId="{5B4E72E0-8F98-455D-9DD0-38B6E9B89AF5}" type="sibTrans" cxnId="{C5A22793-C8AE-4A66-A7A2-B488EBB3685A}">
      <dgm:prSet/>
      <dgm:spPr/>
      <dgm:t>
        <a:bodyPr/>
        <a:lstStyle/>
        <a:p>
          <a:endParaRPr lang="en-US"/>
        </a:p>
      </dgm:t>
    </dgm:pt>
    <dgm:pt modelId="{672F9F9B-DE65-4752-8F6B-29C347EDD623}" type="pres">
      <dgm:prSet presAssocID="{087A8373-ABE4-4DBE-B37B-3E361199316F}" presName="linear" presStyleCnt="0">
        <dgm:presLayoutVars>
          <dgm:animLvl val="lvl"/>
          <dgm:resizeHandles val="exact"/>
        </dgm:presLayoutVars>
      </dgm:prSet>
      <dgm:spPr/>
    </dgm:pt>
    <dgm:pt modelId="{338A8BF6-E64B-4F92-AF0F-50F17BD0BD2C}" type="pres">
      <dgm:prSet presAssocID="{0F767C39-E967-4A5B-BDCB-D9608004A459}" presName="parentText" presStyleLbl="node1" presStyleIdx="0" presStyleCnt="5">
        <dgm:presLayoutVars>
          <dgm:chMax val="0"/>
          <dgm:bulletEnabled val="1"/>
        </dgm:presLayoutVars>
      </dgm:prSet>
      <dgm:spPr/>
    </dgm:pt>
    <dgm:pt modelId="{02B5247A-8B53-44D5-8D25-B3246C000BE6}" type="pres">
      <dgm:prSet presAssocID="{018B21A0-3627-47D4-B80E-E2DCB5A4812E}" presName="spacer" presStyleCnt="0"/>
      <dgm:spPr/>
    </dgm:pt>
    <dgm:pt modelId="{DB9683F1-207D-4933-86FE-EC035FBA5B51}" type="pres">
      <dgm:prSet presAssocID="{7D38C297-F189-405E-875A-99269B2CA51B}" presName="parentText" presStyleLbl="node1" presStyleIdx="1" presStyleCnt="5">
        <dgm:presLayoutVars>
          <dgm:chMax val="0"/>
          <dgm:bulletEnabled val="1"/>
        </dgm:presLayoutVars>
      </dgm:prSet>
      <dgm:spPr/>
    </dgm:pt>
    <dgm:pt modelId="{11395E44-7518-42D4-9F1B-4AF148B770B7}" type="pres">
      <dgm:prSet presAssocID="{E2E657D6-AD2C-4AD8-8967-7B68794E4C13}" presName="spacer" presStyleCnt="0"/>
      <dgm:spPr/>
    </dgm:pt>
    <dgm:pt modelId="{FD1705C0-AFAA-4CBA-87B8-BC7DF615E3AD}" type="pres">
      <dgm:prSet presAssocID="{CF6BDA95-0ADB-4A46-AFC4-84AD34814206}" presName="parentText" presStyleLbl="node1" presStyleIdx="2" presStyleCnt="5">
        <dgm:presLayoutVars>
          <dgm:chMax val="0"/>
          <dgm:bulletEnabled val="1"/>
        </dgm:presLayoutVars>
      </dgm:prSet>
      <dgm:spPr/>
    </dgm:pt>
    <dgm:pt modelId="{53CDCDE2-15C9-4D12-BC3A-A04A0038341B}" type="pres">
      <dgm:prSet presAssocID="{03CC154A-6ACE-406F-B263-2428BB5CBAF8}" presName="spacer" presStyleCnt="0"/>
      <dgm:spPr/>
    </dgm:pt>
    <dgm:pt modelId="{DCF20A6C-1143-4781-B15E-81E750C67422}" type="pres">
      <dgm:prSet presAssocID="{8D7A8836-B02D-4840-A639-D1194E88515D}" presName="parentText" presStyleLbl="node1" presStyleIdx="3" presStyleCnt="5">
        <dgm:presLayoutVars>
          <dgm:chMax val="0"/>
          <dgm:bulletEnabled val="1"/>
        </dgm:presLayoutVars>
      </dgm:prSet>
      <dgm:spPr/>
    </dgm:pt>
    <dgm:pt modelId="{B49DC47C-EA76-4AA8-937C-AEF82BC564CD}" type="pres">
      <dgm:prSet presAssocID="{CAF83CB7-3B4E-43C7-A6B2-A2213DB90F41}" presName="spacer" presStyleCnt="0"/>
      <dgm:spPr/>
    </dgm:pt>
    <dgm:pt modelId="{7F56692F-2E07-4F7B-8D5E-1FBD3EB587D9}" type="pres">
      <dgm:prSet presAssocID="{73AD4F09-7BAE-4999-9020-5A784F5B737A}" presName="parentText" presStyleLbl="node1" presStyleIdx="4" presStyleCnt="5">
        <dgm:presLayoutVars>
          <dgm:chMax val="0"/>
          <dgm:bulletEnabled val="1"/>
        </dgm:presLayoutVars>
      </dgm:prSet>
      <dgm:spPr/>
    </dgm:pt>
  </dgm:ptLst>
  <dgm:cxnLst>
    <dgm:cxn modelId="{3A193457-4847-4425-92D6-15B981AABC93}" type="presOf" srcId="{087A8373-ABE4-4DBE-B37B-3E361199316F}" destId="{672F9F9B-DE65-4752-8F6B-29C347EDD623}" srcOrd="0" destOrd="0" presId="urn:microsoft.com/office/officeart/2005/8/layout/vList2"/>
    <dgm:cxn modelId="{84A1C057-2A46-4EEF-A8F1-3B247CF37426}" type="presOf" srcId="{7D38C297-F189-405E-875A-99269B2CA51B}" destId="{DB9683F1-207D-4933-86FE-EC035FBA5B51}" srcOrd="0" destOrd="0" presId="urn:microsoft.com/office/officeart/2005/8/layout/vList2"/>
    <dgm:cxn modelId="{7C76C888-90C1-4EE0-8AA6-A4A3A20C3922}" srcId="{087A8373-ABE4-4DBE-B37B-3E361199316F}" destId="{7D38C297-F189-405E-875A-99269B2CA51B}" srcOrd="1" destOrd="0" parTransId="{B9D49B7E-29B5-48B6-A076-F276A2A0FC8A}" sibTransId="{E2E657D6-AD2C-4AD8-8967-7B68794E4C13}"/>
    <dgm:cxn modelId="{C5A22793-C8AE-4A66-A7A2-B488EBB3685A}" srcId="{087A8373-ABE4-4DBE-B37B-3E361199316F}" destId="{73AD4F09-7BAE-4999-9020-5A784F5B737A}" srcOrd="4" destOrd="0" parTransId="{F1D5C80F-B43D-4440-8ECF-1597C0A031FC}" sibTransId="{5B4E72E0-8F98-455D-9DD0-38B6E9B89AF5}"/>
    <dgm:cxn modelId="{77B1FE95-C344-42DF-8537-7D829937988B}" type="presOf" srcId="{8D7A8836-B02D-4840-A639-D1194E88515D}" destId="{DCF20A6C-1143-4781-B15E-81E750C67422}" srcOrd="0" destOrd="0" presId="urn:microsoft.com/office/officeart/2005/8/layout/vList2"/>
    <dgm:cxn modelId="{AA6694C7-7C31-4BF1-BD46-D6EAA9BC64F0}" srcId="{087A8373-ABE4-4DBE-B37B-3E361199316F}" destId="{CF6BDA95-0ADB-4A46-AFC4-84AD34814206}" srcOrd="2" destOrd="0" parTransId="{7ABB18D2-E7AE-4B43-8C07-E32626A20FD9}" sibTransId="{03CC154A-6ACE-406F-B263-2428BB5CBAF8}"/>
    <dgm:cxn modelId="{6C48BBC9-721C-44C7-B3CD-9708184689FC}" srcId="{087A8373-ABE4-4DBE-B37B-3E361199316F}" destId="{8D7A8836-B02D-4840-A639-D1194E88515D}" srcOrd="3" destOrd="0" parTransId="{0A719D24-DD00-49AC-AEAC-EC3FB9DB2E15}" sibTransId="{CAF83CB7-3B4E-43C7-A6B2-A2213DB90F41}"/>
    <dgm:cxn modelId="{3EBA9ED0-2D9E-4289-B84E-CB0D41459C18}" type="presOf" srcId="{CF6BDA95-0ADB-4A46-AFC4-84AD34814206}" destId="{FD1705C0-AFAA-4CBA-87B8-BC7DF615E3AD}" srcOrd="0" destOrd="0" presId="urn:microsoft.com/office/officeart/2005/8/layout/vList2"/>
    <dgm:cxn modelId="{D07061DD-60CC-4CBF-A6E5-15C921D1F2B2}" type="presOf" srcId="{0F767C39-E967-4A5B-BDCB-D9608004A459}" destId="{338A8BF6-E64B-4F92-AF0F-50F17BD0BD2C}" srcOrd="0" destOrd="0" presId="urn:microsoft.com/office/officeart/2005/8/layout/vList2"/>
    <dgm:cxn modelId="{6D0D85DE-73B7-4711-8EF8-925160B5C4F3}" type="presOf" srcId="{73AD4F09-7BAE-4999-9020-5A784F5B737A}" destId="{7F56692F-2E07-4F7B-8D5E-1FBD3EB587D9}" srcOrd="0" destOrd="0" presId="urn:microsoft.com/office/officeart/2005/8/layout/vList2"/>
    <dgm:cxn modelId="{933A9DEB-8467-42AC-A308-623D2345FE1C}" srcId="{087A8373-ABE4-4DBE-B37B-3E361199316F}" destId="{0F767C39-E967-4A5B-BDCB-D9608004A459}" srcOrd="0" destOrd="0" parTransId="{24FF78C2-6DFF-4955-9B41-BBC541514CC8}" sibTransId="{018B21A0-3627-47D4-B80E-E2DCB5A4812E}"/>
    <dgm:cxn modelId="{010B6743-A5F3-427C-9C38-28B063ECFE7F}" type="presParOf" srcId="{672F9F9B-DE65-4752-8F6B-29C347EDD623}" destId="{338A8BF6-E64B-4F92-AF0F-50F17BD0BD2C}" srcOrd="0" destOrd="0" presId="urn:microsoft.com/office/officeart/2005/8/layout/vList2"/>
    <dgm:cxn modelId="{20F11A29-FC18-4229-A449-CEE315472228}" type="presParOf" srcId="{672F9F9B-DE65-4752-8F6B-29C347EDD623}" destId="{02B5247A-8B53-44D5-8D25-B3246C000BE6}" srcOrd="1" destOrd="0" presId="urn:microsoft.com/office/officeart/2005/8/layout/vList2"/>
    <dgm:cxn modelId="{FB5C5316-D6DE-4429-B4A0-807763668A6B}" type="presParOf" srcId="{672F9F9B-DE65-4752-8F6B-29C347EDD623}" destId="{DB9683F1-207D-4933-86FE-EC035FBA5B51}" srcOrd="2" destOrd="0" presId="urn:microsoft.com/office/officeart/2005/8/layout/vList2"/>
    <dgm:cxn modelId="{65AA6E2F-2F72-421A-958D-FD783FBA69FD}" type="presParOf" srcId="{672F9F9B-DE65-4752-8F6B-29C347EDD623}" destId="{11395E44-7518-42D4-9F1B-4AF148B770B7}" srcOrd="3" destOrd="0" presId="urn:microsoft.com/office/officeart/2005/8/layout/vList2"/>
    <dgm:cxn modelId="{3E9556FE-9D72-4DA9-B5EE-AE3C294BAA68}" type="presParOf" srcId="{672F9F9B-DE65-4752-8F6B-29C347EDD623}" destId="{FD1705C0-AFAA-4CBA-87B8-BC7DF615E3AD}" srcOrd="4" destOrd="0" presId="urn:microsoft.com/office/officeart/2005/8/layout/vList2"/>
    <dgm:cxn modelId="{9FB46FA3-D7E9-419E-8198-CBE1F77C023D}" type="presParOf" srcId="{672F9F9B-DE65-4752-8F6B-29C347EDD623}" destId="{53CDCDE2-15C9-4D12-BC3A-A04A0038341B}" srcOrd="5" destOrd="0" presId="urn:microsoft.com/office/officeart/2005/8/layout/vList2"/>
    <dgm:cxn modelId="{EFA498C3-75B1-4C05-99CB-3B31487F2D97}" type="presParOf" srcId="{672F9F9B-DE65-4752-8F6B-29C347EDD623}" destId="{DCF20A6C-1143-4781-B15E-81E750C67422}" srcOrd="6" destOrd="0" presId="urn:microsoft.com/office/officeart/2005/8/layout/vList2"/>
    <dgm:cxn modelId="{B63D6FC6-E43F-43D7-BE08-AFA43139C202}" type="presParOf" srcId="{672F9F9B-DE65-4752-8F6B-29C347EDD623}" destId="{B49DC47C-EA76-4AA8-937C-AEF82BC564CD}" srcOrd="7" destOrd="0" presId="urn:microsoft.com/office/officeart/2005/8/layout/vList2"/>
    <dgm:cxn modelId="{E41FF0F9-96AA-417B-B055-4ED226766558}" type="presParOf" srcId="{672F9F9B-DE65-4752-8F6B-29C347EDD623}" destId="{7F56692F-2E07-4F7B-8D5E-1FBD3EB587D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3129-15CB-484B-B4CA-D33234B95AF6}">
      <dsp:nvSpPr>
        <dsp:cNvPr id="0" name=""/>
        <dsp:cNvSpPr/>
      </dsp:nvSpPr>
      <dsp:spPr>
        <a:xfrm>
          <a:off x="0" y="617969"/>
          <a:ext cx="6492875" cy="88744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Collected data from 44 sensors</a:t>
          </a:r>
        </a:p>
      </dsp:txBody>
      <dsp:txXfrm>
        <a:off x="43321" y="661290"/>
        <a:ext cx="6406233" cy="800803"/>
      </dsp:txXfrm>
    </dsp:sp>
    <dsp:sp modelId="{A3C6801E-C6F3-4CCC-8631-9A9F456DAB05}">
      <dsp:nvSpPr>
        <dsp:cNvPr id="0" name=""/>
        <dsp:cNvSpPr/>
      </dsp:nvSpPr>
      <dsp:spPr>
        <a:xfrm>
          <a:off x="0" y="1611974"/>
          <a:ext cx="6492875" cy="887445"/>
        </a:xfrm>
        <a:prstGeom prst="roundRect">
          <a:avLst/>
        </a:prstGeom>
        <a:solidFill>
          <a:schemeClr val="accent5">
            <a:hueOff val="445991"/>
            <a:satOff val="5066"/>
            <a:lumOff val="32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Ground temperatures</a:t>
          </a:r>
        </a:p>
      </dsp:txBody>
      <dsp:txXfrm>
        <a:off x="43321" y="1655295"/>
        <a:ext cx="6406233" cy="800803"/>
      </dsp:txXfrm>
    </dsp:sp>
    <dsp:sp modelId="{75C6F1E2-F6EC-4B90-8206-CE6E9F6406A4}">
      <dsp:nvSpPr>
        <dsp:cNvPr id="0" name=""/>
        <dsp:cNvSpPr/>
      </dsp:nvSpPr>
      <dsp:spPr>
        <a:xfrm>
          <a:off x="0" y="2605980"/>
          <a:ext cx="6492875" cy="887445"/>
        </a:xfrm>
        <a:prstGeom prst="roundRect">
          <a:avLst/>
        </a:prstGeom>
        <a:solidFill>
          <a:schemeClr val="accent5">
            <a:hueOff val="891982"/>
            <a:satOff val="10133"/>
            <a:lumOff val="65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Air temperatures and humidity</a:t>
          </a:r>
        </a:p>
      </dsp:txBody>
      <dsp:txXfrm>
        <a:off x="43321" y="2649301"/>
        <a:ext cx="6406233" cy="800803"/>
      </dsp:txXfrm>
    </dsp:sp>
    <dsp:sp modelId="{F78C9C64-0B04-4275-BE66-DE83D62415A3}">
      <dsp:nvSpPr>
        <dsp:cNvPr id="0" name=""/>
        <dsp:cNvSpPr/>
      </dsp:nvSpPr>
      <dsp:spPr>
        <a:xfrm>
          <a:off x="0" y="3599985"/>
          <a:ext cx="6492875" cy="887445"/>
        </a:xfrm>
        <a:prstGeom prst="roundRect">
          <a:avLst/>
        </a:prstGeom>
        <a:solidFill>
          <a:schemeClr val="accent5">
            <a:hueOff val="1337973"/>
            <a:satOff val="15199"/>
            <a:lumOff val="980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Riser temperature</a:t>
          </a:r>
        </a:p>
      </dsp:txBody>
      <dsp:txXfrm>
        <a:off x="43321" y="3643306"/>
        <a:ext cx="6406233"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189A2-F420-4959-ABEA-55B8B42C397E}">
      <dsp:nvSpPr>
        <dsp:cNvPr id="0" name=""/>
        <dsp:cNvSpPr/>
      </dsp:nvSpPr>
      <dsp:spPr>
        <a:xfrm>
          <a:off x="0" y="8220"/>
          <a:ext cx="6492875" cy="57563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Soil is better than stone</a:t>
          </a:r>
        </a:p>
      </dsp:txBody>
      <dsp:txXfrm>
        <a:off x="28100" y="36320"/>
        <a:ext cx="6436675" cy="519439"/>
      </dsp:txXfrm>
    </dsp:sp>
    <dsp:sp modelId="{0E6F5E82-F01B-4A82-AEF3-B800EC2534BB}">
      <dsp:nvSpPr>
        <dsp:cNvPr id="0" name=""/>
        <dsp:cNvSpPr/>
      </dsp:nvSpPr>
      <dsp:spPr>
        <a:xfrm>
          <a:off x="0" y="652980"/>
          <a:ext cx="6492875" cy="575639"/>
        </a:xfrm>
        <a:prstGeom prst="roundRect">
          <a:avLst/>
        </a:prstGeom>
        <a:solidFill>
          <a:schemeClr val="accent5">
            <a:hueOff val="191139"/>
            <a:satOff val="2171"/>
            <a:lumOff val="14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12” center to center tube spacing</a:t>
          </a:r>
        </a:p>
      </dsp:txBody>
      <dsp:txXfrm>
        <a:off x="28100" y="681080"/>
        <a:ext cx="6436675" cy="519439"/>
      </dsp:txXfrm>
    </dsp:sp>
    <dsp:sp modelId="{9D8E0B4F-4289-4A12-A16B-C37A089C4E38}">
      <dsp:nvSpPr>
        <dsp:cNvPr id="0" name=""/>
        <dsp:cNvSpPr/>
      </dsp:nvSpPr>
      <dsp:spPr>
        <a:xfrm>
          <a:off x="0" y="1297740"/>
          <a:ext cx="6492875" cy="575639"/>
        </a:xfrm>
        <a:prstGeom prst="roundRect">
          <a:avLst/>
        </a:prstGeom>
        <a:solidFill>
          <a:schemeClr val="accent5">
            <a:hueOff val="382278"/>
            <a:satOff val="4343"/>
            <a:lumOff val="28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Baffles promote airflow</a:t>
          </a:r>
        </a:p>
      </dsp:txBody>
      <dsp:txXfrm>
        <a:off x="28100" y="1325840"/>
        <a:ext cx="6436675" cy="519439"/>
      </dsp:txXfrm>
    </dsp:sp>
    <dsp:sp modelId="{0B8DDC5A-2EF6-4C11-8E5B-FF065BF52E25}">
      <dsp:nvSpPr>
        <dsp:cNvPr id="0" name=""/>
        <dsp:cNvSpPr/>
      </dsp:nvSpPr>
      <dsp:spPr>
        <a:xfrm>
          <a:off x="0" y="1942500"/>
          <a:ext cx="6492875" cy="575639"/>
        </a:xfrm>
        <a:prstGeom prst="roundRect">
          <a:avLst/>
        </a:prstGeom>
        <a:solidFill>
          <a:schemeClr val="accent5">
            <a:hueOff val="573417"/>
            <a:satOff val="6514"/>
            <a:lumOff val="420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Booster Fans increase heat transfer</a:t>
          </a:r>
        </a:p>
      </dsp:txBody>
      <dsp:txXfrm>
        <a:off x="28100" y="1970600"/>
        <a:ext cx="6436675" cy="519439"/>
      </dsp:txXfrm>
    </dsp:sp>
    <dsp:sp modelId="{47C655BA-E1DB-4959-8B41-2FC682209E35}">
      <dsp:nvSpPr>
        <dsp:cNvPr id="0" name=""/>
        <dsp:cNvSpPr/>
      </dsp:nvSpPr>
      <dsp:spPr>
        <a:xfrm>
          <a:off x="0" y="2587260"/>
          <a:ext cx="6492875" cy="575639"/>
        </a:xfrm>
        <a:prstGeom prst="roundRect">
          <a:avLst/>
        </a:prstGeom>
        <a:solidFill>
          <a:schemeClr val="accent5">
            <a:hueOff val="764556"/>
            <a:satOff val="8685"/>
            <a:lumOff val="560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Primary fans should have a high CFM</a:t>
          </a:r>
        </a:p>
      </dsp:txBody>
      <dsp:txXfrm>
        <a:off x="28100" y="2615360"/>
        <a:ext cx="6436675" cy="519439"/>
      </dsp:txXfrm>
    </dsp:sp>
    <dsp:sp modelId="{EB38F75A-D556-4180-8A84-03A16560C4E1}">
      <dsp:nvSpPr>
        <dsp:cNvPr id="0" name=""/>
        <dsp:cNvSpPr/>
      </dsp:nvSpPr>
      <dsp:spPr>
        <a:xfrm>
          <a:off x="0" y="3232020"/>
          <a:ext cx="6492875" cy="575639"/>
        </a:xfrm>
        <a:prstGeom prst="roundRect">
          <a:avLst/>
        </a:prstGeom>
        <a:solidFill>
          <a:schemeClr val="accent5">
            <a:hueOff val="955695"/>
            <a:satOff val="10856"/>
            <a:lumOff val="70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4’-6’ buffer between CB and GH walls</a:t>
          </a:r>
        </a:p>
      </dsp:txBody>
      <dsp:txXfrm>
        <a:off x="28100" y="3260120"/>
        <a:ext cx="6436675" cy="519439"/>
      </dsp:txXfrm>
    </dsp:sp>
    <dsp:sp modelId="{A7EDD01B-F68B-4C74-A510-A27D6AD2EE22}">
      <dsp:nvSpPr>
        <dsp:cNvPr id="0" name=""/>
        <dsp:cNvSpPr/>
      </dsp:nvSpPr>
      <dsp:spPr>
        <a:xfrm>
          <a:off x="0" y="3876780"/>
          <a:ext cx="6492875" cy="575639"/>
        </a:xfrm>
        <a:prstGeom prst="roundRect">
          <a:avLst/>
        </a:prstGeom>
        <a:solidFill>
          <a:schemeClr val="accent5">
            <a:hueOff val="1146834"/>
            <a:satOff val="13028"/>
            <a:lumOff val="84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High humidity</a:t>
          </a:r>
        </a:p>
      </dsp:txBody>
      <dsp:txXfrm>
        <a:off x="28100" y="3904880"/>
        <a:ext cx="6436675" cy="519439"/>
      </dsp:txXfrm>
    </dsp:sp>
    <dsp:sp modelId="{B30B3AD6-5F3F-4874-B465-7EFD5B582EDB}">
      <dsp:nvSpPr>
        <dsp:cNvPr id="0" name=""/>
        <dsp:cNvSpPr/>
      </dsp:nvSpPr>
      <dsp:spPr>
        <a:xfrm>
          <a:off x="0" y="4521540"/>
          <a:ext cx="6492875" cy="575639"/>
        </a:xfrm>
        <a:prstGeom prst="roundRect">
          <a:avLst/>
        </a:prstGeom>
        <a:solidFill>
          <a:schemeClr val="accent5">
            <a:hueOff val="1337973"/>
            <a:satOff val="15199"/>
            <a:lumOff val="980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High risers</a:t>
          </a:r>
        </a:p>
      </dsp:txBody>
      <dsp:txXfrm>
        <a:off x="28100" y="4549640"/>
        <a:ext cx="6436675" cy="519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A8BF6-E64B-4F92-AF0F-50F17BD0BD2C}">
      <dsp:nvSpPr>
        <dsp:cNvPr id="0" name=""/>
        <dsp:cNvSpPr/>
      </dsp:nvSpPr>
      <dsp:spPr>
        <a:xfrm>
          <a:off x="0" y="55244"/>
          <a:ext cx="6492875" cy="91143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System controllers:</a:t>
          </a:r>
        </a:p>
      </dsp:txBody>
      <dsp:txXfrm>
        <a:off x="44492" y="99736"/>
        <a:ext cx="6403891" cy="822446"/>
      </dsp:txXfrm>
    </dsp:sp>
    <dsp:sp modelId="{DB9683F1-207D-4933-86FE-EC035FBA5B51}">
      <dsp:nvSpPr>
        <dsp:cNvPr id="0" name=""/>
        <dsp:cNvSpPr/>
      </dsp:nvSpPr>
      <dsp:spPr>
        <a:xfrm>
          <a:off x="0" y="1076114"/>
          <a:ext cx="6492875" cy="911430"/>
        </a:xfrm>
        <a:prstGeom prst="roundRect">
          <a:avLst/>
        </a:prstGeom>
        <a:solidFill>
          <a:schemeClr val="accent5">
            <a:hueOff val="334493"/>
            <a:satOff val="3800"/>
            <a:lumOff val="24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Small Scale Stone Bed Test:</a:t>
          </a:r>
        </a:p>
      </dsp:txBody>
      <dsp:txXfrm>
        <a:off x="44492" y="1120606"/>
        <a:ext cx="6403891" cy="822446"/>
      </dsp:txXfrm>
    </dsp:sp>
    <dsp:sp modelId="{FD1705C0-AFAA-4CBA-87B8-BC7DF615E3AD}">
      <dsp:nvSpPr>
        <dsp:cNvPr id="0" name=""/>
        <dsp:cNvSpPr/>
      </dsp:nvSpPr>
      <dsp:spPr>
        <a:xfrm>
          <a:off x="0" y="2096984"/>
          <a:ext cx="6492875" cy="911430"/>
        </a:xfrm>
        <a:prstGeom prst="roundRect">
          <a:avLst/>
        </a:prstGeom>
        <a:solidFill>
          <a:schemeClr val="accent5">
            <a:hueOff val="668986"/>
            <a:satOff val="7599"/>
            <a:lumOff val="490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Tubing Layers</a:t>
          </a:r>
        </a:p>
      </dsp:txBody>
      <dsp:txXfrm>
        <a:off x="44492" y="2141476"/>
        <a:ext cx="6403891" cy="822446"/>
      </dsp:txXfrm>
    </dsp:sp>
    <dsp:sp modelId="{DCF20A6C-1143-4781-B15E-81E750C67422}">
      <dsp:nvSpPr>
        <dsp:cNvPr id="0" name=""/>
        <dsp:cNvSpPr/>
      </dsp:nvSpPr>
      <dsp:spPr>
        <a:xfrm>
          <a:off x="0" y="3117855"/>
          <a:ext cx="6492875" cy="911430"/>
        </a:xfrm>
        <a:prstGeom prst="roundRect">
          <a:avLst/>
        </a:prstGeom>
        <a:solidFill>
          <a:schemeClr val="accent5">
            <a:hueOff val="1003480"/>
            <a:satOff val="11399"/>
            <a:lumOff val="7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Ideal Tubing Length</a:t>
          </a:r>
        </a:p>
      </dsp:txBody>
      <dsp:txXfrm>
        <a:off x="44492" y="3162347"/>
        <a:ext cx="6403891" cy="822446"/>
      </dsp:txXfrm>
    </dsp:sp>
    <dsp:sp modelId="{7F56692F-2E07-4F7B-8D5E-1FBD3EB587D9}">
      <dsp:nvSpPr>
        <dsp:cNvPr id="0" name=""/>
        <dsp:cNvSpPr/>
      </dsp:nvSpPr>
      <dsp:spPr>
        <a:xfrm>
          <a:off x="0" y="4138725"/>
          <a:ext cx="6492875" cy="911430"/>
        </a:xfrm>
        <a:prstGeom prst="roundRect">
          <a:avLst/>
        </a:prstGeom>
        <a:solidFill>
          <a:schemeClr val="accent5">
            <a:hueOff val="1337973"/>
            <a:satOff val="15199"/>
            <a:lumOff val="980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Mini Greenhouse</a:t>
          </a:r>
        </a:p>
      </dsp:txBody>
      <dsp:txXfrm>
        <a:off x="44492" y="4183217"/>
        <a:ext cx="6403891" cy="8224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18C5E-6304-4AA9-9D74-03F15BF0CC22}"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2CC12-C630-4923-91C8-7C6BA36B8DC5}" type="slidenum">
              <a:rPr lang="en-US" smtClean="0"/>
              <a:t>‹#›</a:t>
            </a:fld>
            <a:endParaRPr lang="en-US"/>
          </a:p>
        </p:txBody>
      </p:sp>
    </p:spTree>
    <p:extLst>
      <p:ext uri="{BB962C8B-B14F-4D97-AF65-F5344CB8AC3E}">
        <p14:creationId xmlns:p14="http://schemas.microsoft.com/office/powerpoint/2010/main" val="425430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2CC12-C630-4923-91C8-7C6BA36B8DC5}" type="slidenum">
              <a:rPr lang="en-US" smtClean="0"/>
              <a:t>12</a:t>
            </a:fld>
            <a:endParaRPr lang="en-US"/>
          </a:p>
        </p:txBody>
      </p:sp>
    </p:spTree>
    <p:extLst>
      <p:ext uri="{BB962C8B-B14F-4D97-AF65-F5344CB8AC3E}">
        <p14:creationId xmlns:p14="http://schemas.microsoft.com/office/powerpoint/2010/main" val="383518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2CC12-C630-4923-91C8-7C6BA36B8DC5}" type="slidenum">
              <a:rPr lang="en-US" smtClean="0"/>
              <a:t>14</a:t>
            </a:fld>
            <a:endParaRPr lang="en-US"/>
          </a:p>
        </p:txBody>
      </p:sp>
    </p:spTree>
    <p:extLst>
      <p:ext uri="{BB962C8B-B14F-4D97-AF65-F5344CB8AC3E}">
        <p14:creationId xmlns:p14="http://schemas.microsoft.com/office/powerpoint/2010/main" val="258739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2CC12-C630-4923-91C8-7C6BA36B8DC5}" type="slidenum">
              <a:rPr lang="en-US" smtClean="0"/>
              <a:t>16</a:t>
            </a:fld>
            <a:endParaRPr lang="en-US"/>
          </a:p>
        </p:txBody>
      </p:sp>
    </p:spTree>
    <p:extLst>
      <p:ext uri="{BB962C8B-B14F-4D97-AF65-F5344CB8AC3E}">
        <p14:creationId xmlns:p14="http://schemas.microsoft.com/office/powerpoint/2010/main" val="419028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conclude the study some recommendations were requested for improvement of future climate batteries. After extensively studying the operation of both climate batteries it is recommended that future climate batteries use a system similar to the gray house with some adjustments to improve function. Placing tubes directly in the soil instead of in stone is much more efficient when using the climate battery to heat because the tubing system can access the heat. Stone is a very good insulator, and therefore is not recommended around the tubes. It is best to space tubes 12 inches center to center to gain maximum heat transfer into the soil during charging cycles. Placing tubes too close together causes the soil to become saturated with heat quickly which will cause it to no longer store any more heat. Adding baffles, or staggering tubes in the manifolds to promote even airflow throughout each tube is recommended to increase the even spread of heat throughout the climate battery. Primary fans in the risers should have a high CFM rating. In the gray house climate battery at Threefold Farm, the primary fans were rated to 5,000 CFM. These fans worked very well for pushing air through the climate battery system. Adding booster fans to the exhaust risers of each climate battery system will also increase heat transfer by moving more air through the system and increasing the turbulence of the air in the system to promote a higher rate of heat transfer. Four to six feet of soil should be left between the outside of the climate battery and the outside of the greenhouse to prevent unnecessary heat losses from the climate battery to the ground outside the greenhouse. Maintaining a high humidity rate in the greenhouse allows air to hold thermal energy longer and transfer its thermal energy better. It is recommended to keep relative humidity inside climate battery greenhouses as high as possible to increase the rate of heat transfer. Lastly, to increase the temperature of air drawn into a climate battery system it is recommended to elevate inlet risers to a height that allows the system to draw air from a warm part of the greenhouse. Since heat rises the higher the risers are located the better.  </a:t>
            </a:r>
          </a:p>
          <a:p>
            <a:endParaRPr lang="en-US"/>
          </a:p>
        </p:txBody>
      </p:sp>
      <p:sp>
        <p:nvSpPr>
          <p:cNvPr id="4" name="Slide Number Placeholder 3"/>
          <p:cNvSpPr>
            <a:spLocks noGrp="1"/>
          </p:cNvSpPr>
          <p:nvPr>
            <p:ph type="sldNum" sz="quarter" idx="10"/>
          </p:nvPr>
        </p:nvSpPr>
        <p:spPr/>
        <p:txBody>
          <a:bodyPr/>
          <a:lstStyle/>
          <a:p>
            <a:fld id="{5E9B7DE0-5C8E-4668-933F-9860379F1C0A}" type="slidenum">
              <a:rPr lang="en-US" smtClean="0"/>
              <a:t>19</a:t>
            </a:fld>
            <a:endParaRPr lang="en-US"/>
          </a:p>
        </p:txBody>
      </p:sp>
    </p:spTree>
    <p:extLst>
      <p:ext uri="{BB962C8B-B14F-4D97-AF65-F5344CB8AC3E}">
        <p14:creationId xmlns:p14="http://schemas.microsoft.com/office/powerpoint/2010/main" val="304232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study is planned to be continued with next year's group of capstone students. There were many things that there is not enough data currently to draw definite conclusions about. Further investigation into the system controllers is one of the potential areas of focus for future groups. The potential to add a programmable controller to run the system and allow for more fluid set points has the potential to improve the system effectiveness greatly. Aside from system controllers, the actual design of the system is something else that needs further research. The small-scale stone bed test yielded potentially promising results, however, due to a lack of time, the tests of it could not be completed and need to be revisited. The other design aspect that needs further study is having more than one “layer” of tubing. Results were inconclusive as to how effective or ineffective having more than one layer of tubing is in improving the system’s output. Another area of focus would be to determine the ideal length of tubing for the system to maximize heat transfer. Our study concluded that for the fan speed there was no max tubing length shorter than the greenhouse structures in use at Threefold Farm, however knowing max tubing length could be useful for installation in a gutter connect greenhouse. Another point of the study is painting the riser tubes black to increase the temperature of the tubes. This was unable to be studied due to a lack of time but could be a low-cost way to increase the temperature of the air inside the risers. </a:t>
            </a:r>
          </a:p>
          <a:p>
            <a:endParaRPr lang="en-US"/>
          </a:p>
        </p:txBody>
      </p:sp>
      <p:sp>
        <p:nvSpPr>
          <p:cNvPr id="4" name="Slide Number Placeholder 3"/>
          <p:cNvSpPr>
            <a:spLocks noGrp="1"/>
          </p:cNvSpPr>
          <p:nvPr>
            <p:ph type="sldNum" sz="quarter" idx="10"/>
          </p:nvPr>
        </p:nvSpPr>
        <p:spPr/>
        <p:txBody>
          <a:bodyPr/>
          <a:lstStyle/>
          <a:p>
            <a:fld id="{5E9B7DE0-5C8E-4668-933F-9860379F1C0A}" type="slidenum">
              <a:rPr lang="en-US" smtClean="0"/>
              <a:t>20</a:t>
            </a:fld>
            <a:endParaRPr lang="en-US"/>
          </a:p>
        </p:txBody>
      </p:sp>
    </p:spTree>
    <p:extLst>
      <p:ext uri="{BB962C8B-B14F-4D97-AF65-F5344CB8AC3E}">
        <p14:creationId xmlns:p14="http://schemas.microsoft.com/office/powerpoint/2010/main" val="9732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7084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7565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7873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191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68261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8900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7912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72328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1233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9449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7238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145305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251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6815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6872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01538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7856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5/2/2019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68626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Climate Battery</a:t>
            </a:r>
            <a:br>
              <a:rPr lang="en-US"/>
            </a:br>
            <a:r>
              <a:rPr lang="en-US"/>
              <a:t>Team 18</a:t>
            </a:r>
          </a:p>
        </p:txBody>
      </p:sp>
      <p:sp>
        <p:nvSpPr>
          <p:cNvPr id="3" name="Subtitle 2"/>
          <p:cNvSpPr>
            <a:spLocks noGrp="1"/>
          </p:cNvSpPr>
          <p:nvPr>
            <p:ph type="subTitle" idx="1"/>
          </p:nvPr>
        </p:nvSpPr>
        <p:spPr>
          <a:xfrm>
            <a:off x="2928401" y="3996267"/>
            <a:ext cx="8574621" cy="1388534"/>
          </a:xfrm>
        </p:spPr>
        <p:txBody>
          <a:bodyPr/>
          <a:lstStyle/>
          <a:p>
            <a:r>
              <a:rPr lang="en-US"/>
              <a:t>Christopher Arney, Nicholas </a:t>
            </a:r>
            <a:r>
              <a:rPr lang="en-US" err="1"/>
              <a:t>Horley</a:t>
            </a:r>
            <a:r>
              <a:rPr lang="en-US"/>
              <a:t>, Mark </a:t>
            </a:r>
            <a:r>
              <a:rPr lang="en-US" err="1"/>
              <a:t>Legutko</a:t>
            </a:r>
            <a:r>
              <a:rPr lang="en-US"/>
              <a:t>, Brandon </a:t>
            </a:r>
            <a:r>
              <a:rPr lang="en-US" err="1"/>
              <a:t>Noggle</a:t>
            </a:r>
            <a:endParaRPr lang="en-US"/>
          </a:p>
        </p:txBody>
      </p:sp>
      <p:sp>
        <p:nvSpPr>
          <p:cNvPr id="4" name="TextBox 3"/>
          <p:cNvSpPr txBox="1"/>
          <p:nvPr/>
        </p:nvSpPr>
        <p:spPr>
          <a:xfrm>
            <a:off x="5793102" y="5848774"/>
            <a:ext cx="5709920" cy="584775"/>
          </a:xfrm>
          <a:prstGeom prst="rect">
            <a:avLst/>
          </a:prstGeom>
          <a:noFill/>
          <a:ln>
            <a:noFill/>
          </a:ln>
        </p:spPr>
        <p:txBody>
          <a:bodyPr wrap="square" rtlCol="0">
            <a:spAutoFit/>
          </a:bodyPr>
          <a:lstStyle/>
          <a:p>
            <a:pPr algn="ctr"/>
            <a:r>
              <a:rPr lang="en-US" sz="3200"/>
              <a:t>Sponsored by Threefold Farm</a:t>
            </a:r>
          </a:p>
        </p:txBody>
      </p:sp>
      <p:pic>
        <p:nvPicPr>
          <p:cNvPr id="6" name="Picture 11" descr="A picture containing grass, outdoor, sky&#10;&#10;Description generated with very high confidence">
            <a:extLst>
              <a:ext uri="{FF2B5EF4-FFF2-40B4-BE49-F238E27FC236}">
                <a16:creationId xmlns:a16="http://schemas.microsoft.com/office/drawing/2014/main" id="{DBD9D234-F06B-44D1-BC14-4210D560DF38}"/>
              </a:ext>
            </a:extLst>
          </p:cNvPr>
          <p:cNvPicPr>
            <a:picLocks noChangeAspect="1"/>
          </p:cNvPicPr>
          <p:nvPr/>
        </p:nvPicPr>
        <p:blipFill>
          <a:blip r:embed="rId2"/>
          <a:stretch>
            <a:fillRect/>
          </a:stretch>
        </p:blipFill>
        <p:spPr>
          <a:xfrm>
            <a:off x="2220005" y="512215"/>
            <a:ext cx="3932662" cy="2940204"/>
          </a:xfrm>
          <a:prstGeom prst="rect">
            <a:avLst/>
          </a:prstGeom>
        </p:spPr>
      </p:pic>
    </p:spTree>
    <p:extLst>
      <p:ext uri="{BB962C8B-B14F-4D97-AF65-F5344CB8AC3E}">
        <p14:creationId xmlns:p14="http://schemas.microsoft.com/office/powerpoint/2010/main" val="29944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363578-2A8C-4658-87B5-C5912F542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E218F359-143F-4C4D-89E0-5264C1C8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62ADA4B7-AAC9-4634-808E-1FFA83601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32EDB2D2-BC10-4870-9DC7-868590D46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293A2EC2-7274-4905-8DAF-A2D403034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676BE7D1-3188-44D8-8A0A-51164D0AB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2045A432-8539-4E56-9560-4B67D2520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 name="Rectangle 18">
            <a:extLst>
              <a:ext uri="{FF2B5EF4-FFF2-40B4-BE49-F238E27FC236}">
                <a16:creationId xmlns:a16="http://schemas.microsoft.com/office/drawing/2014/main" id="{984EBD3F-67EF-44C7-B884-6983D06E0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a:t>Gray House During Coldest Week</a:t>
            </a:r>
          </a:p>
        </p:txBody>
      </p:sp>
      <p:grpSp>
        <p:nvGrpSpPr>
          <p:cNvPr id="21" name="Group 20">
            <a:extLst>
              <a:ext uri="{FF2B5EF4-FFF2-40B4-BE49-F238E27FC236}">
                <a16:creationId xmlns:a16="http://schemas.microsoft.com/office/drawing/2014/main" id="{B04EA309-75FB-47C1-A6DE-0641E88285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2" name="Freeform 6">
              <a:extLst>
                <a:ext uri="{FF2B5EF4-FFF2-40B4-BE49-F238E27FC236}">
                  <a16:creationId xmlns:a16="http://schemas.microsoft.com/office/drawing/2014/main" id="{46C35B8F-F012-4EB6-9A40-14AC47D52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a:extLst>
                <a:ext uri="{FF2B5EF4-FFF2-40B4-BE49-F238E27FC236}">
                  <a16:creationId xmlns:a16="http://schemas.microsoft.com/office/drawing/2014/main" id="{86B5E619-B0C5-46FF-83E1-4B39600A8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25">
              <a:extLst>
                <a:ext uri="{FF2B5EF4-FFF2-40B4-BE49-F238E27FC236}">
                  <a16:creationId xmlns:a16="http://schemas.microsoft.com/office/drawing/2014/main" id="{8FED7728-C4A5-4FEC-8B1F-B1847A9AB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26">
              <a:extLst>
                <a:ext uri="{FF2B5EF4-FFF2-40B4-BE49-F238E27FC236}">
                  <a16:creationId xmlns:a16="http://schemas.microsoft.com/office/drawing/2014/main" id="{3B9EAFCC-013A-4E5C-8D5D-DE083A1BD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27">
              <a:extLst>
                <a:ext uri="{FF2B5EF4-FFF2-40B4-BE49-F238E27FC236}">
                  <a16:creationId xmlns:a16="http://schemas.microsoft.com/office/drawing/2014/main" id="{B902B53C-309D-40B8-AAEC-7A08AEB09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28">
              <a:extLst>
                <a:ext uri="{FF2B5EF4-FFF2-40B4-BE49-F238E27FC236}">
                  <a16:creationId xmlns:a16="http://schemas.microsoft.com/office/drawing/2014/main" id="{AAA81E4B-E270-4490-BDD4-668078C7D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9" name="Rounded Rectangle 16">
            <a:extLst>
              <a:ext uri="{FF2B5EF4-FFF2-40B4-BE49-F238E27FC236}">
                <a16:creationId xmlns:a16="http://schemas.microsoft.com/office/drawing/2014/main" id="{B498D191-2892-49ED-9A61-B92F9F218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close up of a map&#10;&#10;Description generated with high confidence">
            <a:extLst>
              <a:ext uri="{FF2B5EF4-FFF2-40B4-BE49-F238E27FC236}">
                <a16:creationId xmlns:a16="http://schemas.microsoft.com/office/drawing/2014/main" id="{465A5DC6-E992-49FE-8D97-309E711B605B}"/>
              </a:ext>
            </a:extLst>
          </p:cNvPr>
          <p:cNvPicPr>
            <a:picLocks noGrp="1" noChangeAspect="1"/>
          </p:cNvPicPr>
          <p:nvPr>
            <p:ph idx="1"/>
          </p:nvPr>
        </p:nvPicPr>
        <p:blipFill>
          <a:blip r:embed="rId3"/>
          <a:stretch>
            <a:fillRect/>
          </a:stretch>
        </p:blipFill>
        <p:spPr>
          <a:xfrm>
            <a:off x="804725" y="1120265"/>
            <a:ext cx="6658406" cy="4376841"/>
          </a:xfrm>
          <a:prstGeom prst="rect">
            <a:avLst/>
          </a:prstGeom>
        </p:spPr>
      </p:pic>
    </p:spTree>
    <p:extLst>
      <p:ext uri="{BB962C8B-B14F-4D97-AF65-F5344CB8AC3E}">
        <p14:creationId xmlns:p14="http://schemas.microsoft.com/office/powerpoint/2010/main" val="42191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363578-2A8C-4658-87B5-C5912F542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E218F359-143F-4C4D-89E0-5264C1C8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62ADA4B7-AAC9-4634-808E-1FFA83601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32EDB2D2-BC10-4870-9DC7-868590D46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293A2EC2-7274-4905-8DAF-A2D403034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76BE7D1-3188-44D8-8A0A-51164D0AB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2045A432-8539-4E56-9560-4B67D2520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984EBD3F-67EF-44C7-B884-6983D06E0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a:t>Blue House During Coldest Week</a:t>
            </a:r>
          </a:p>
        </p:txBody>
      </p:sp>
      <p:grpSp>
        <p:nvGrpSpPr>
          <p:cNvPr id="18" name="Group 17">
            <a:extLst>
              <a:ext uri="{FF2B5EF4-FFF2-40B4-BE49-F238E27FC236}">
                <a16:creationId xmlns:a16="http://schemas.microsoft.com/office/drawing/2014/main" id="{B04EA309-75FB-47C1-A6DE-0641E88285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19" name="Freeform 6">
              <a:extLst>
                <a:ext uri="{FF2B5EF4-FFF2-40B4-BE49-F238E27FC236}">
                  <a16:creationId xmlns:a16="http://schemas.microsoft.com/office/drawing/2014/main" id="{46C35B8F-F012-4EB6-9A40-14AC47D52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86B5E619-B0C5-46FF-83E1-4B39600A8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1" name="Freeform 25">
              <a:extLst>
                <a:ext uri="{FF2B5EF4-FFF2-40B4-BE49-F238E27FC236}">
                  <a16:creationId xmlns:a16="http://schemas.microsoft.com/office/drawing/2014/main" id="{8FED7728-C4A5-4FEC-8B1F-B1847A9AB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2" name="Freeform 26">
              <a:extLst>
                <a:ext uri="{FF2B5EF4-FFF2-40B4-BE49-F238E27FC236}">
                  <a16:creationId xmlns:a16="http://schemas.microsoft.com/office/drawing/2014/main" id="{3B9EAFCC-013A-4E5C-8D5D-DE083A1BD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27">
              <a:extLst>
                <a:ext uri="{FF2B5EF4-FFF2-40B4-BE49-F238E27FC236}">
                  <a16:creationId xmlns:a16="http://schemas.microsoft.com/office/drawing/2014/main" id="{B902B53C-309D-40B8-AAEC-7A08AEB09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28">
              <a:extLst>
                <a:ext uri="{FF2B5EF4-FFF2-40B4-BE49-F238E27FC236}">
                  <a16:creationId xmlns:a16="http://schemas.microsoft.com/office/drawing/2014/main" id="{AAA81E4B-E270-4490-BDD4-668078C7D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6" name="Rounded Rectangle 16">
            <a:extLst>
              <a:ext uri="{FF2B5EF4-FFF2-40B4-BE49-F238E27FC236}">
                <a16:creationId xmlns:a16="http://schemas.microsoft.com/office/drawing/2014/main" id="{B498D191-2892-49ED-9A61-B92F9F218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01198429-501D-41C6-9701-2A3415E5069C}"/>
              </a:ext>
            </a:extLst>
          </p:cNvPr>
          <p:cNvPicPr>
            <a:picLocks noChangeAspect="1"/>
          </p:cNvPicPr>
          <p:nvPr/>
        </p:nvPicPr>
        <p:blipFill>
          <a:blip r:embed="rId3"/>
          <a:stretch>
            <a:fillRect/>
          </a:stretch>
        </p:blipFill>
        <p:spPr>
          <a:xfrm>
            <a:off x="851859" y="1144138"/>
            <a:ext cx="6517004" cy="4321238"/>
          </a:xfrm>
          <a:prstGeom prst="rect">
            <a:avLst/>
          </a:prstGeom>
        </p:spPr>
      </p:pic>
    </p:spTree>
    <p:extLst>
      <p:ext uri="{BB962C8B-B14F-4D97-AF65-F5344CB8AC3E}">
        <p14:creationId xmlns:p14="http://schemas.microsoft.com/office/powerpoint/2010/main" val="114261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538F206-9BBA-4487-865D-71DFC74F8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580614F2-0CEB-4083-881D-7C6D94EE1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DCFD8076-443D-4E98-86A9-67AE2B475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F85D1CA3-A4F9-4CA3-85A0-167A4345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E3BB8822-EB78-4939-8901-EF8FFA1C4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72544C13-BB7D-4E3D-9438-8875C50C8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650E338-7738-4630-84F5-898D9E430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484312" y="685800"/>
            <a:ext cx="2812385" cy="1752599"/>
          </a:xfrm>
        </p:spPr>
        <p:txBody>
          <a:bodyPr>
            <a:normAutofit/>
          </a:bodyPr>
          <a:lstStyle/>
          <a:p>
            <a:r>
              <a:rPr lang="en-US" sz="3200"/>
              <a:t>Airflow</a:t>
            </a:r>
          </a:p>
        </p:txBody>
      </p:sp>
      <p:sp>
        <p:nvSpPr>
          <p:cNvPr id="9" name="Content Placeholder 8">
            <a:extLst>
              <a:ext uri="{FF2B5EF4-FFF2-40B4-BE49-F238E27FC236}">
                <a16:creationId xmlns:a16="http://schemas.microsoft.com/office/drawing/2014/main" id="{7C8865D7-13AA-46E8-A240-E1544D687AC3}"/>
              </a:ext>
            </a:extLst>
          </p:cNvPr>
          <p:cNvSpPr>
            <a:spLocks noGrp="1"/>
          </p:cNvSpPr>
          <p:nvPr>
            <p:ph idx="1"/>
          </p:nvPr>
        </p:nvSpPr>
        <p:spPr>
          <a:xfrm>
            <a:off x="1484310" y="2690811"/>
            <a:ext cx="2812387" cy="2343151"/>
          </a:xfrm>
        </p:spPr>
        <p:txBody>
          <a:bodyPr>
            <a:normAutofit/>
          </a:bodyPr>
          <a:lstStyle/>
          <a:p>
            <a:r>
              <a:rPr lang="en-US" sz="1800"/>
              <a:t>Turbulent flow increases the rate of heat transfer</a:t>
            </a:r>
          </a:p>
          <a:p>
            <a:pPr>
              <a:buClr>
                <a:srgbClr val="688727"/>
              </a:buClr>
            </a:pPr>
            <a:r>
              <a:rPr lang="en-US" sz="1800"/>
              <a:t>Uneven distribution</a:t>
            </a:r>
          </a:p>
          <a:p>
            <a:pPr>
              <a:buClr>
                <a:srgbClr val="688727"/>
              </a:buClr>
            </a:pPr>
            <a:r>
              <a:rPr lang="en-US" sz="1800"/>
              <a:t>COMSOL model of airflow through a tube</a:t>
            </a:r>
          </a:p>
        </p:txBody>
      </p:sp>
      <p:sp>
        <p:nvSpPr>
          <p:cNvPr id="20" name="Rounded Rectangle 16">
            <a:extLst>
              <a:ext uri="{FF2B5EF4-FFF2-40B4-BE49-F238E27FC236}">
                <a16:creationId xmlns:a16="http://schemas.microsoft.com/office/drawing/2014/main" id="{24EE91D3-118F-4591-A85A-D157CF847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p:cNvPicPr>
          <p:nvPr/>
        </p:nvPicPr>
        <p:blipFill rotWithShape="1">
          <a:blip r:embed="rId4">
            <a:extLst>
              <a:ext uri="{28A0092B-C50C-407E-A947-70E740481C1C}">
                <a14:useLocalDpi xmlns:a14="http://schemas.microsoft.com/office/drawing/2010/main" val="0"/>
              </a:ext>
            </a:extLst>
          </a:blip>
          <a:srcRect l="11244"/>
          <a:stretch/>
        </p:blipFill>
        <p:spPr bwMode="auto">
          <a:xfrm>
            <a:off x="4941202" y="1036308"/>
            <a:ext cx="6237359" cy="449762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391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27300" y="566729"/>
            <a:ext cx="3675721" cy="2195309"/>
          </a:xfrm>
        </p:spPr>
        <p:txBody>
          <a:bodyPr>
            <a:normAutofit fontScale="90000"/>
          </a:bodyPr>
          <a:lstStyle/>
          <a:p>
            <a:r>
              <a:rPr lang="en-US" sz="4800"/>
              <a:t>Gray House Baffles and Boosters</a:t>
            </a:r>
          </a:p>
        </p:txBody>
      </p:sp>
      <p:sp>
        <p:nvSpPr>
          <p:cNvPr id="11" name="Rounded Rectangle 6">
            <a:extLst>
              <a:ext uri="{FF2B5EF4-FFF2-40B4-BE49-F238E27FC236}">
                <a16:creationId xmlns:a16="http://schemas.microsoft.com/office/drawing/2014/main" id="{16B8A483-FEF7-4E27-8F18-7B8A6BE97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347" y="648931"/>
            <a:ext cx="686993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1" t="12483" r="38433" b="34631"/>
          <a:stretch/>
        </p:blipFill>
        <p:spPr bwMode="auto">
          <a:xfrm>
            <a:off x="8463436" y="2968574"/>
            <a:ext cx="2721429" cy="360608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4" name="Picture 4" descr="A close up of a map&#10;&#10;Description generated with high confidence">
            <a:extLst>
              <a:ext uri="{FF2B5EF4-FFF2-40B4-BE49-F238E27FC236}">
                <a16:creationId xmlns:a16="http://schemas.microsoft.com/office/drawing/2014/main" id="{2EB810B0-75D9-4FB1-97CC-C6124B7B1AE6}"/>
              </a:ext>
            </a:extLst>
          </p:cNvPr>
          <p:cNvPicPr>
            <a:picLocks noChangeAspect="1"/>
          </p:cNvPicPr>
          <p:nvPr/>
        </p:nvPicPr>
        <p:blipFill>
          <a:blip r:embed="rId4"/>
          <a:stretch>
            <a:fillRect/>
          </a:stretch>
        </p:blipFill>
        <p:spPr>
          <a:xfrm>
            <a:off x="856086" y="1258899"/>
            <a:ext cx="6473032" cy="4225262"/>
          </a:xfrm>
          <a:prstGeom prst="rect">
            <a:avLst/>
          </a:prstGeom>
        </p:spPr>
      </p:pic>
    </p:spTree>
    <p:extLst>
      <p:ext uri="{BB962C8B-B14F-4D97-AF65-F5344CB8AC3E}">
        <p14:creationId xmlns:p14="http://schemas.microsoft.com/office/powerpoint/2010/main" val="76704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0733" y="685800"/>
            <a:ext cx="6362291" cy="1752599"/>
          </a:xfrm>
        </p:spPr>
        <p:txBody>
          <a:bodyPr>
            <a:normAutofit/>
          </a:bodyPr>
          <a:lstStyle/>
          <a:p>
            <a:r>
              <a:rPr lang="en-US"/>
              <a:t>Mini Greenhouse Test</a:t>
            </a:r>
          </a:p>
        </p:txBody>
      </p:sp>
      <p:pic>
        <p:nvPicPr>
          <p:cNvPr id="5" name="Picture 6" descr="A close up of a wire fence&#10;&#10;Description generated with high confidence">
            <a:extLst>
              <a:ext uri="{FF2B5EF4-FFF2-40B4-BE49-F238E27FC236}">
                <a16:creationId xmlns:a16="http://schemas.microsoft.com/office/drawing/2014/main" id="{B15CFDA4-33BB-40B8-84C5-E8EE140FE55C}"/>
              </a:ext>
            </a:extLst>
          </p:cNvPr>
          <p:cNvPicPr>
            <a:picLocks noChangeAspect="1"/>
          </p:cNvPicPr>
          <p:nvPr/>
        </p:nvPicPr>
        <p:blipFill>
          <a:blip r:embed="rId4"/>
          <a:stretch>
            <a:fillRect/>
          </a:stretch>
        </p:blipFill>
        <p:spPr>
          <a:xfrm>
            <a:off x="1700373" y="668852"/>
            <a:ext cx="3026866" cy="398509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Content Placeholder 3"/>
          <p:cNvPicPr>
            <a:picLocks/>
          </p:cNvPicPr>
          <p:nvPr/>
        </p:nvPicPr>
        <p:blipFill>
          <a:blip r:embed="rId5">
            <a:extLst>
              <a:ext uri="{28A0092B-C50C-407E-A947-70E740481C1C}">
                <a14:useLocalDpi xmlns:a14="http://schemas.microsoft.com/office/drawing/2010/main" val="0"/>
              </a:ext>
            </a:extLst>
          </a:blip>
          <a:stretch>
            <a:fillRect/>
          </a:stretch>
        </p:blipFill>
        <p:spPr>
          <a:xfrm>
            <a:off x="4102354" y="2914343"/>
            <a:ext cx="7630788" cy="3457608"/>
          </a:xfrm>
          <a:prstGeom prst="rect">
            <a:avLst/>
          </a:prstGeom>
        </p:spPr>
      </p:pic>
    </p:spTree>
    <p:extLst>
      <p:ext uri="{BB962C8B-B14F-4D97-AF65-F5344CB8AC3E}">
        <p14:creationId xmlns:p14="http://schemas.microsoft.com/office/powerpoint/2010/main" val="113323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C538F206-9BBA-4487-865D-71DFC74F8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5" name="Freeform 6">
              <a:extLst>
                <a:ext uri="{FF2B5EF4-FFF2-40B4-BE49-F238E27FC236}">
                  <a16:creationId xmlns:a16="http://schemas.microsoft.com/office/drawing/2014/main" id="{580614F2-0CEB-4083-881D-7C6D94EE1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6" name="Freeform 7">
              <a:extLst>
                <a:ext uri="{FF2B5EF4-FFF2-40B4-BE49-F238E27FC236}">
                  <a16:creationId xmlns:a16="http://schemas.microsoft.com/office/drawing/2014/main" id="{DCFD8076-443D-4E98-86A9-67AE2B475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7" name="Freeform 8">
              <a:extLst>
                <a:ext uri="{FF2B5EF4-FFF2-40B4-BE49-F238E27FC236}">
                  <a16:creationId xmlns:a16="http://schemas.microsoft.com/office/drawing/2014/main" id="{F85D1CA3-A4F9-4CA3-85A0-167A4345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8" name="Freeform 9">
              <a:extLst>
                <a:ext uri="{FF2B5EF4-FFF2-40B4-BE49-F238E27FC236}">
                  <a16:creationId xmlns:a16="http://schemas.microsoft.com/office/drawing/2014/main" id="{E3BB8822-EB78-4939-8901-EF8FFA1C4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9" name="Freeform 10">
              <a:extLst>
                <a:ext uri="{FF2B5EF4-FFF2-40B4-BE49-F238E27FC236}">
                  <a16:creationId xmlns:a16="http://schemas.microsoft.com/office/drawing/2014/main" id="{72544C13-BB7D-4E3D-9438-8875C50C8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0" name="Freeform 11">
              <a:extLst>
                <a:ext uri="{FF2B5EF4-FFF2-40B4-BE49-F238E27FC236}">
                  <a16:creationId xmlns:a16="http://schemas.microsoft.com/office/drawing/2014/main" id="{9650E338-7738-4630-84F5-898D9E430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367509" y="2554647"/>
            <a:ext cx="2812385" cy="1752599"/>
          </a:xfrm>
        </p:spPr>
        <p:txBody>
          <a:bodyPr>
            <a:normAutofit/>
          </a:bodyPr>
          <a:lstStyle/>
          <a:p>
            <a:r>
              <a:rPr lang="en-US" sz="3200"/>
              <a:t>Psychrometric Calculations</a:t>
            </a:r>
          </a:p>
        </p:txBody>
      </p:sp>
      <p:sp>
        <p:nvSpPr>
          <p:cNvPr id="82" name="Rounded Rectangle 16">
            <a:extLst>
              <a:ext uri="{FF2B5EF4-FFF2-40B4-BE49-F238E27FC236}">
                <a16:creationId xmlns:a16="http://schemas.microsoft.com/office/drawing/2014/main" id="{24EE91D3-118F-4591-A85A-D157CF847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2" descr="psychrometric_chart_29Hg_thumb.png (700Ã53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3928" y="850466"/>
            <a:ext cx="6271907" cy="483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8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System Capacities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1607310"/>
              </p:ext>
            </p:extLst>
          </p:nvPr>
        </p:nvGraphicFramePr>
        <p:xfrm>
          <a:off x="2295584" y="3695621"/>
          <a:ext cx="8398032" cy="2560946"/>
        </p:xfrm>
        <a:graphic>
          <a:graphicData uri="http://schemas.openxmlformats.org/drawingml/2006/table">
            <a:tbl>
              <a:tblPr firstRow="1" firstCol="1">
                <a:tableStyleId>{125E5076-3810-47DD-B79F-674D7AD40C01}</a:tableStyleId>
              </a:tblPr>
              <a:tblGrid>
                <a:gridCol w="2799344">
                  <a:extLst>
                    <a:ext uri="{9D8B030D-6E8A-4147-A177-3AD203B41FA5}">
                      <a16:colId xmlns:a16="http://schemas.microsoft.com/office/drawing/2014/main" val="1463750621"/>
                    </a:ext>
                  </a:extLst>
                </a:gridCol>
                <a:gridCol w="2799344">
                  <a:extLst>
                    <a:ext uri="{9D8B030D-6E8A-4147-A177-3AD203B41FA5}">
                      <a16:colId xmlns:a16="http://schemas.microsoft.com/office/drawing/2014/main" val="3604097310"/>
                    </a:ext>
                  </a:extLst>
                </a:gridCol>
                <a:gridCol w="2799344">
                  <a:extLst>
                    <a:ext uri="{9D8B030D-6E8A-4147-A177-3AD203B41FA5}">
                      <a16:colId xmlns:a16="http://schemas.microsoft.com/office/drawing/2014/main" val="3207938496"/>
                    </a:ext>
                  </a:extLst>
                </a:gridCol>
              </a:tblGrid>
              <a:tr h="853648">
                <a:tc>
                  <a:txBody>
                    <a:bodyPr/>
                    <a:lstStyle/>
                    <a:p>
                      <a:pPr marL="0" marR="0">
                        <a:lnSpc>
                          <a:spcPct val="150000"/>
                        </a:lnSpc>
                        <a:spcBef>
                          <a:spcPts val="0"/>
                        </a:spcBef>
                        <a:spcAft>
                          <a:spcPts val="0"/>
                        </a:spcAft>
                      </a:pPr>
                      <a:r>
                        <a:rPr lang="en-US" sz="1600">
                          <a:effectLst/>
                        </a:rPr>
                        <a:t>Test Set</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Heat Transfer Rate Per System Heating (BTU/</a:t>
                      </a:r>
                      <a:r>
                        <a:rPr lang="en-US" sz="1600" err="1">
                          <a:effectLst/>
                        </a:rPr>
                        <a:t>hr</a:t>
                      </a:r>
                      <a:r>
                        <a:rPr lang="en-US" sz="1600">
                          <a:effectLst/>
                        </a:rPr>
                        <a:t>)</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Heat Transfer Rate Per System Cooling (BTU/</a:t>
                      </a:r>
                      <a:r>
                        <a:rPr lang="en-US" sz="1600" err="1">
                          <a:effectLst/>
                        </a:rPr>
                        <a:t>hr</a:t>
                      </a:r>
                      <a:r>
                        <a:rPr lang="en-US" sz="1600">
                          <a:effectLst/>
                        </a:rPr>
                        <a:t>)</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1953206794"/>
                  </a:ext>
                </a:extLst>
              </a:tr>
              <a:tr h="426825">
                <a:tc>
                  <a:txBody>
                    <a:bodyPr/>
                    <a:lstStyle/>
                    <a:p>
                      <a:pPr marL="0" marR="0">
                        <a:lnSpc>
                          <a:spcPct val="150000"/>
                        </a:lnSpc>
                        <a:spcBef>
                          <a:spcPts val="0"/>
                        </a:spcBef>
                        <a:spcAft>
                          <a:spcPts val="0"/>
                        </a:spcAft>
                      </a:pPr>
                      <a:r>
                        <a:rPr lang="en-US" sz="1600">
                          <a:effectLst/>
                        </a:rPr>
                        <a:t>Unmodified System (R1,R2)</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30,462.08</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49,293.60</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1264282137"/>
                  </a:ext>
                </a:extLst>
              </a:tr>
              <a:tr h="426825">
                <a:tc>
                  <a:txBody>
                    <a:bodyPr/>
                    <a:lstStyle/>
                    <a:p>
                      <a:pPr marL="0" marR="0">
                        <a:lnSpc>
                          <a:spcPct val="150000"/>
                        </a:lnSpc>
                        <a:spcBef>
                          <a:spcPts val="0"/>
                        </a:spcBef>
                        <a:spcAft>
                          <a:spcPts val="0"/>
                        </a:spcAft>
                      </a:pPr>
                      <a:r>
                        <a:rPr lang="en-US" sz="1600">
                          <a:effectLst/>
                        </a:rPr>
                        <a:t>Baffles in 23 Tubes (R7,R8)</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34,185.97</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47,723.98</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1053064051"/>
                  </a:ext>
                </a:extLst>
              </a:tr>
              <a:tr h="853648">
                <a:tc>
                  <a:txBody>
                    <a:bodyPr/>
                    <a:lstStyle/>
                    <a:p>
                      <a:pPr marL="0" marR="0">
                        <a:lnSpc>
                          <a:spcPct val="150000"/>
                        </a:lnSpc>
                        <a:spcBef>
                          <a:spcPts val="0"/>
                        </a:spcBef>
                        <a:spcAft>
                          <a:spcPts val="0"/>
                        </a:spcAft>
                      </a:pPr>
                      <a:r>
                        <a:rPr lang="en-US" sz="1600">
                          <a:effectLst/>
                        </a:rPr>
                        <a:t>Baffles in 23 Tubes, Booster Fan (R9,R10)</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38,479.82</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56,213.28</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388092585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80973534"/>
              </p:ext>
            </p:extLst>
          </p:nvPr>
        </p:nvGraphicFramePr>
        <p:xfrm>
          <a:off x="2272016" y="1656304"/>
          <a:ext cx="8443680" cy="1885360"/>
        </p:xfrm>
        <a:graphic>
          <a:graphicData uri="http://schemas.openxmlformats.org/drawingml/2006/table">
            <a:tbl>
              <a:tblPr firstRow="1" firstCol="1">
                <a:tableStyleId>{125E5076-3810-47DD-B79F-674D7AD40C01}</a:tableStyleId>
              </a:tblPr>
              <a:tblGrid>
                <a:gridCol w="2814560">
                  <a:extLst>
                    <a:ext uri="{9D8B030D-6E8A-4147-A177-3AD203B41FA5}">
                      <a16:colId xmlns:a16="http://schemas.microsoft.com/office/drawing/2014/main" val="3961331424"/>
                    </a:ext>
                  </a:extLst>
                </a:gridCol>
                <a:gridCol w="2814560">
                  <a:extLst>
                    <a:ext uri="{9D8B030D-6E8A-4147-A177-3AD203B41FA5}">
                      <a16:colId xmlns:a16="http://schemas.microsoft.com/office/drawing/2014/main" val="1958937672"/>
                    </a:ext>
                  </a:extLst>
                </a:gridCol>
                <a:gridCol w="2814560">
                  <a:extLst>
                    <a:ext uri="{9D8B030D-6E8A-4147-A177-3AD203B41FA5}">
                      <a16:colId xmlns:a16="http://schemas.microsoft.com/office/drawing/2014/main" val="3081556925"/>
                    </a:ext>
                  </a:extLst>
                </a:gridCol>
              </a:tblGrid>
              <a:tr h="942680">
                <a:tc>
                  <a:txBody>
                    <a:bodyPr/>
                    <a:lstStyle/>
                    <a:p>
                      <a:pPr marL="0" marR="0">
                        <a:lnSpc>
                          <a:spcPct val="150000"/>
                        </a:lnSpc>
                        <a:spcBef>
                          <a:spcPts val="0"/>
                        </a:spcBef>
                        <a:spcAft>
                          <a:spcPts val="0"/>
                        </a:spcAft>
                      </a:pPr>
                      <a:r>
                        <a:rPr lang="en-US" sz="1600">
                          <a:effectLst/>
                        </a:rPr>
                        <a:t>Greenhouse</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Heat Transfer Rate Heating (BTU/</a:t>
                      </a:r>
                      <a:r>
                        <a:rPr lang="en-US" sz="1600" err="1">
                          <a:effectLst/>
                        </a:rPr>
                        <a:t>hr</a:t>
                      </a:r>
                      <a:r>
                        <a:rPr lang="en-US" sz="1600">
                          <a:effectLst/>
                        </a:rPr>
                        <a:t>)</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Heat Transfer Rate Cooling (BTU/</a:t>
                      </a:r>
                      <a:r>
                        <a:rPr lang="en-US" sz="1600" err="1">
                          <a:effectLst/>
                        </a:rPr>
                        <a:t>hr</a:t>
                      </a:r>
                      <a:r>
                        <a:rPr lang="en-US" sz="1600">
                          <a:effectLst/>
                        </a:rPr>
                        <a:t>)</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1790281159"/>
                  </a:ext>
                </a:extLst>
              </a:tr>
              <a:tr h="471340">
                <a:tc>
                  <a:txBody>
                    <a:bodyPr/>
                    <a:lstStyle/>
                    <a:p>
                      <a:pPr marL="0" marR="0">
                        <a:lnSpc>
                          <a:spcPct val="150000"/>
                        </a:lnSpc>
                        <a:spcBef>
                          <a:spcPts val="0"/>
                        </a:spcBef>
                        <a:spcAft>
                          <a:spcPts val="0"/>
                        </a:spcAft>
                      </a:pPr>
                      <a:r>
                        <a:rPr lang="en-US" sz="1600">
                          <a:effectLst/>
                        </a:rPr>
                        <a:t>Gray</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103,127.87</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153,230.86</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3292562653"/>
                  </a:ext>
                </a:extLst>
              </a:tr>
              <a:tr h="471340">
                <a:tc>
                  <a:txBody>
                    <a:bodyPr/>
                    <a:lstStyle/>
                    <a:p>
                      <a:pPr marL="0" marR="0">
                        <a:lnSpc>
                          <a:spcPct val="150000"/>
                        </a:lnSpc>
                        <a:spcBef>
                          <a:spcPts val="0"/>
                        </a:spcBef>
                        <a:spcAft>
                          <a:spcPts val="0"/>
                        </a:spcAft>
                      </a:pPr>
                      <a:r>
                        <a:rPr lang="en-US" sz="1600">
                          <a:effectLst/>
                        </a:rPr>
                        <a:t>Blue </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242,337.42</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992,556.12</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2766517053"/>
                  </a:ext>
                </a:extLst>
              </a:tr>
            </a:tbl>
          </a:graphicData>
        </a:graphic>
      </p:graphicFrame>
    </p:spTree>
    <p:extLst>
      <p:ext uri="{BB962C8B-B14F-4D97-AF65-F5344CB8AC3E}">
        <p14:creationId xmlns:p14="http://schemas.microsoft.com/office/powerpoint/2010/main" val="389721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Efficiencies and Coefficient of Performance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9372639"/>
              </p:ext>
            </p:extLst>
          </p:nvPr>
        </p:nvGraphicFramePr>
        <p:xfrm>
          <a:off x="2560948" y="1563278"/>
          <a:ext cx="7855848" cy="1853935"/>
        </p:xfrm>
        <a:graphic>
          <a:graphicData uri="http://schemas.openxmlformats.org/drawingml/2006/table">
            <a:tbl>
              <a:tblPr firstRow="1" firstCol="1">
                <a:tableStyleId>{125E5076-3810-47DD-B79F-674D7AD40C01}</a:tableStyleId>
              </a:tblPr>
              <a:tblGrid>
                <a:gridCol w="1963962">
                  <a:extLst>
                    <a:ext uri="{9D8B030D-6E8A-4147-A177-3AD203B41FA5}">
                      <a16:colId xmlns:a16="http://schemas.microsoft.com/office/drawing/2014/main" val="2373640041"/>
                    </a:ext>
                  </a:extLst>
                </a:gridCol>
                <a:gridCol w="1963962">
                  <a:extLst>
                    <a:ext uri="{9D8B030D-6E8A-4147-A177-3AD203B41FA5}">
                      <a16:colId xmlns:a16="http://schemas.microsoft.com/office/drawing/2014/main" val="2353275418"/>
                    </a:ext>
                  </a:extLst>
                </a:gridCol>
                <a:gridCol w="1963962">
                  <a:extLst>
                    <a:ext uri="{9D8B030D-6E8A-4147-A177-3AD203B41FA5}">
                      <a16:colId xmlns:a16="http://schemas.microsoft.com/office/drawing/2014/main" val="229278378"/>
                    </a:ext>
                  </a:extLst>
                </a:gridCol>
                <a:gridCol w="1963962">
                  <a:extLst>
                    <a:ext uri="{9D8B030D-6E8A-4147-A177-3AD203B41FA5}">
                      <a16:colId xmlns:a16="http://schemas.microsoft.com/office/drawing/2014/main" val="4156722918"/>
                    </a:ext>
                  </a:extLst>
                </a:gridCol>
              </a:tblGrid>
              <a:tr h="790649">
                <a:tc>
                  <a:txBody>
                    <a:bodyPr/>
                    <a:lstStyle/>
                    <a:p>
                      <a:pPr marL="0" marR="0">
                        <a:lnSpc>
                          <a:spcPct val="150000"/>
                        </a:lnSpc>
                        <a:spcBef>
                          <a:spcPts val="0"/>
                        </a:spcBef>
                        <a:spcAft>
                          <a:spcPts val="0"/>
                        </a:spcAft>
                      </a:pPr>
                      <a:r>
                        <a:rPr lang="en-US" sz="1600">
                          <a:effectLst/>
                        </a:rPr>
                        <a:t>Greenhouse</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Heat Transfer Rate Heating (BTU/</a:t>
                      </a:r>
                      <a:r>
                        <a:rPr lang="en-US" sz="1600" err="1">
                          <a:effectLst/>
                        </a:rPr>
                        <a:t>hr</a:t>
                      </a:r>
                      <a:r>
                        <a:rPr lang="en-US" sz="1600">
                          <a:effectLst/>
                        </a:rPr>
                        <a:t>)</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Heat Transfer Rate Cooling (BTU/</a:t>
                      </a:r>
                      <a:r>
                        <a:rPr lang="en-US" sz="1600" err="1">
                          <a:effectLst/>
                        </a:rPr>
                        <a:t>hr</a:t>
                      </a:r>
                      <a:r>
                        <a:rPr lang="en-US" sz="1600">
                          <a:effectLst/>
                        </a:rPr>
                        <a:t>)</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Sample Calculation</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4065091419"/>
                  </a:ext>
                </a:extLst>
              </a:tr>
              <a:tr h="531643">
                <a:tc>
                  <a:txBody>
                    <a:bodyPr/>
                    <a:lstStyle/>
                    <a:p>
                      <a:pPr marL="0" marR="0">
                        <a:lnSpc>
                          <a:spcPct val="150000"/>
                        </a:lnSpc>
                        <a:spcBef>
                          <a:spcPts val="0"/>
                        </a:spcBef>
                        <a:spcAft>
                          <a:spcPts val="0"/>
                        </a:spcAft>
                      </a:pPr>
                      <a:r>
                        <a:rPr lang="en-US" sz="1600">
                          <a:effectLst/>
                        </a:rPr>
                        <a:t>Gray </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82,502.30</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122,584.69</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AHTR = HTR * 0.8</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2111837761"/>
                  </a:ext>
                </a:extLst>
              </a:tr>
              <a:tr h="531643">
                <a:tc>
                  <a:txBody>
                    <a:bodyPr/>
                    <a:lstStyle/>
                    <a:p>
                      <a:pPr marL="0" marR="0">
                        <a:lnSpc>
                          <a:spcPct val="150000"/>
                        </a:lnSpc>
                        <a:spcBef>
                          <a:spcPts val="0"/>
                        </a:spcBef>
                        <a:spcAft>
                          <a:spcPts val="0"/>
                        </a:spcAft>
                      </a:pPr>
                      <a:r>
                        <a:rPr lang="en-US" sz="1600">
                          <a:effectLst/>
                        </a:rPr>
                        <a:t>Blue </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135,708.96</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555,831.43</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AHTR = HTR * 0.56</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324800495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7009874"/>
              </p:ext>
            </p:extLst>
          </p:nvPr>
        </p:nvGraphicFramePr>
        <p:xfrm>
          <a:off x="2550230" y="3626469"/>
          <a:ext cx="7903936" cy="2107529"/>
        </p:xfrm>
        <a:graphic>
          <a:graphicData uri="http://schemas.openxmlformats.org/drawingml/2006/table">
            <a:tbl>
              <a:tblPr firstRow="1" firstCol="1">
                <a:tableStyleId>{125E5076-3810-47DD-B79F-674D7AD40C01}</a:tableStyleId>
              </a:tblPr>
              <a:tblGrid>
                <a:gridCol w="1975984">
                  <a:extLst>
                    <a:ext uri="{9D8B030D-6E8A-4147-A177-3AD203B41FA5}">
                      <a16:colId xmlns:a16="http://schemas.microsoft.com/office/drawing/2014/main" val="3214304020"/>
                    </a:ext>
                  </a:extLst>
                </a:gridCol>
                <a:gridCol w="1975984">
                  <a:extLst>
                    <a:ext uri="{9D8B030D-6E8A-4147-A177-3AD203B41FA5}">
                      <a16:colId xmlns:a16="http://schemas.microsoft.com/office/drawing/2014/main" val="84887875"/>
                    </a:ext>
                  </a:extLst>
                </a:gridCol>
                <a:gridCol w="1975984">
                  <a:extLst>
                    <a:ext uri="{9D8B030D-6E8A-4147-A177-3AD203B41FA5}">
                      <a16:colId xmlns:a16="http://schemas.microsoft.com/office/drawing/2014/main" val="1187212626"/>
                    </a:ext>
                  </a:extLst>
                </a:gridCol>
                <a:gridCol w="1975984">
                  <a:extLst>
                    <a:ext uri="{9D8B030D-6E8A-4147-A177-3AD203B41FA5}">
                      <a16:colId xmlns:a16="http://schemas.microsoft.com/office/drawing/2014/main" val="2227475800"/>
                    </a:ext>
                  </a:extLst>
                </a:gridCol>
              </a:tblGrid>
              <a:tr h="722721">
                <a:tc>
                  <a:txBody>
                    <a:bodyPr/>
                    <a:lstStyle/>
                    <a:p>
                      <a:pPr marL="0" marR="0">
                        <a:lnSpc>
                          <a:spcPct val="150000"/>
                        </a:lnSpc>
                        <a:spcBef>
                          <a:spcPts val="0"/>
                        </a:spcBef>
                        <a:spcAft>
                          <a:spcPts val="0"/>
                        </a:spcAft>
                      </a:pPr>
                      <a:r>
                        <a:rPr lang="en-US" sz="1600">
                          <a:effectLst/>
                        </a:rPr>
                        <a:t>Greenhouse</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Total Fan Power Draw (kW)</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Coefficient of Performance</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Sample Calculation</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2652467161"/>
                  </a:ext>
                </a:extLst>
              </a:tr>
              <a:tr h="549896">
                <a:tc>
                  <a:txBody>
                    <a:bodyPr/>
                    <a:lstStyle/>
                    <a:p>
                      <a:pPr marL="0" marR="0">
                        <a:lnSpc>
                          <a:spcPct val="150000"/>
                        </a:lnSpc>
                        <a:spcBef>
                          <a:spcPts val="0"/>
                        </a:spcBef>
                        <a:spcAft>
                          <a:spcPts val="0"/>
                        </a:spcAft>
                      </a:pPr>
                      <a:r>
                        <a:rPr lang="en-US" sz="1600">
                          <a:effectLst/>
                        </a:rPr>
                        <a:t>Gray </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1.2</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32.69</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COP = HTR / (P * 3412)</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2296647533"/>
                  </a:ext>
                </a:extLst>
              </a:tr>
              <a:tr h="549896">
                <a:tc>
                  <a:txBody>
                    <a:bodyPr/>
                    <a:lstStyle/>
                    <a:p>
                      <a:pPr marL="0" marR="0">
                        <a:lnSpc>
                          <a:spcPct val="150000"/>
                        </a:lnSpc>
                        <a:spcBef>
                          <a:spcPts val="0"/>
                        </a:spcBef>
                        <a:spcAft>
                          <a:spcPts val="0"/>
                        </a:spcAft>
                      </a:pPr>
                      <a:r>
                        <a:rPr lang="en-US" sz="1600">
                          <a:effectLst/>
                        </a:rPr>
                        <a:t>Blue </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0.924</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6.81</a:t>
                      </a:r>
                      <a:endParaRPr lang="en-US" sz="1600">
                        <a:effectLst/>
                        <a:latin typeface="Times New Roman"/>
                        <a:ea typeface="Calibri" panose="020F0502020204030204" pitchFamily="34" charset="0"/>
                        <a:cs typeface="Arial"/>
                      </a:endParaRPr>
                    </a:p>
                  </a:txBody>
                  <a:tcPr marL="68580" marR="68580" marT="0" marB="0"/>
                </a:tc>
                <a:tc>
                  <a:txBody>
                    <a:bodyPr/>
                    <a:lstStyle/>
                    <a:p>
                      <a:pPr marL="0" marR="0">
                        <a:lnSpc>
                          <a:spcPct val="150000"/>
                        </a:lnSpc>
                        <a:spcBef>
                          <a:spcPts val="0"/>
                        </a:spcBef>
                        <a:spcAft>
                          <a:spcPts val="0"/>
                        </a:spcAft>
                      </a:pPr>
                      <a:r>
                        <a:rPr lang="en-US" sz="1600">
                          <a:effectLst/>
                        </a:rPr>
                        <a:t>COP = HTR / (P * 3412)</a:t>
                      </a:r>
                      <a:endParaRPr lang="en-US" sz="1600">
                        <a:effectLst/>
                        <a:latin typeface="Times New Roman"/>
                        <a:ea typeface="Calibri" panose="020F0502020204030204" pitchFamily="34" charset="0"/>
                        <a:cs typeface="Arial"/>
                      </a:endParaRPr>
                    </a:p>
                  </a:txBody>
                  <a:tcPr marL="68580" marR="68580" marT="0" marB="0"/>
                </a:tc>
                <a:extLst>
                  <a:ext uri="{0D108BD9-81ED-4DB2-BD59-A6C34878D82A}">
                    <a16:rowId xmlns:a16="http://schemas.microsoft.com/office/drawing/2014/main" val="3439064610"/>
                  </a:ext>
                </a:extLst>
              </a:tr>
            </a:tbl>
          </a:graphicData>
        </a:graphic>
      </p:graphicFrame>
    </p:spTree>
    <p:extLst>
      <p:ext uri="{BB962C8B-B14F-4D97-AF65-F5344CB8AC3E}">
        <p14:creationId xmlns:p14="http://schemas.microsoft.com/office/powerpoint/2010/main" val="424194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9" name="Group 11">
            <a:extLst>
              <a:ext uri="{FF2B5EF4-FFF2-40B4-BE49-F238E27FC236}">
                <a16:creationId xmlns:a16="http://schemas.microsoft.com/office/drawing/2014/main" id="{C538F206-9BBA-4487-865D-71DFC74F8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580614F2-0CEB-4083-881D-7C6D94EE1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DCFD8076-443D-4E98-86A9-67AE2B475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F85D1CA3-A4F9-4CA3-85A0-167A4345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E3BB8822-EB78-4939-8901-EF8FFA1C4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72544C13-BB7D-4E3D-9438-8875C50C8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650E338-7738-4630-84F5-898D9E430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484312" y="685800"/>
            <a:ext cx="2812385" cy="1752599"/>
          </a:xfrm>
        </p:spPr>
        <p:txBody>
          <a:bodyPr>
            <a:normAutofit/>
          </a:bodyPr>
          <a:lstStyle/>
          <a:p>
            <a:r>
              <a:rPr lang="en-US" sz="3200"/>
              <a:t>Sizing Calculator</a:t>
            </a:r>
          </a:p>
        </p:txBody>
      </p:sp>
      <p:sp>
        <p:nvSpPr>
          <p:cNvPr id="22" name="Rounded Rectangle 16">
            <a:extLst>
              <a:ext uri="{FF2B5EF4-FFF2-40B4-BE49-F238E27FC236}">
                <a16:creationId xmlns:a16="http://schemas.microsoft.com/office/drawing/2014/main" id="{24EE91D3-118F-4591-A85A-D157CF847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a:xfrm>
            <a:off x="5642765" y="828218"/>
            <a:ext cx="4834233" cy="4913802"/>
          </a:xfrm>
          <a:prstGeom prst="rect">
            <a:avLst/>
          </a:prstGeom>
        </p:spPr>
      </p:pic>
    </p:spTree>
    <p:extLst>
      <p:ext uri="{BB962C8B-B14F-4D97-AF65-F5344CB8AC3E}">
        <p14:creationId xmlns:p14="http://schemas.microsoft.com/office/powerpoint/2010/main" val="302886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535021" y="685800"/>
            <a:ext cx="2639962" cy="5105400"/>
          </a:xfrm>
        </p:spPr>
        <p:txBody>
          <a:bodyPr>
            <a:normAutofit/>
          </a:bodyPr>
          <a:lstStyle/>
          <a:p>
            <a:r>
              <a:rPr lang="en-US" sz="2200">
                <a:solidFill>
                  <a:srgbClr val="FFFFFF"/>
                </a:solidFill>
              </a:rPr>
              <a:t>Future System Recommendations</a:t>
            </a:r>
          </a:p>
        </p:txBody>
      </p:sp>
      <p:grpSp>
        <p:nvGrpSpPr>
          <p:cNvPr id="15" name="Group 14">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6" name="Content Placeholder 2">
            <a:extLst>
              <a:ext uri="{FF2B5EF4-FFF2-40B4-BE49-F238E27FC236}">
                <a16:creationId xmlns:a16="http://schemas.microsoft.com/office/drawing/2014/main" id="{5482C878-BBBE-4CE7-9810-E5E6B794533C}"/>
              </a:ext>
            </a:extLst>
          </p:cNvPr>
          <p:cNvGraphicFramePr>
            <a:graphicFrameLocks noGrp="1"/>
          </p:cNvGraphicFramePr>
          <p:nvPr>
            <p:ph idx="1"/>
            <p:extLst>
              <p:ext uri="{D42A27DB-BD31-4B8C-83A1-F6EECF244321}">
                <p14:modId xmlns:p14="http://schemas.microsoft.com/office/powerpoint/2010/main" val="290085107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749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2812386" cy="1752599"/>
          </a:xfrm>
        </p:spPr>
        <p:txBody>
          <a:bodyPr>
            <a:normAutofit/>
          </a:bodyPr>
          <a:lstStyle/>
          <a:p>
            <a:r>
              <a:rPr lang="en-US" sz="3200"/>
              <a:t>Greenhouse Heating Solutions</a:t>
            </a:r>
          </a:p>
        </p:txBody>
      </p:sp>
      <p:sp>
        <p:nvSpPr>
          <p:cNvPr id="3" name="Content Placeholder 2"/>
          <p:cNvSpPr>
            <a:spLocks noGrp="1"/>
          </p:cNvSpPr>
          <p:nvPr>
            <p:ph idx="1"/>
          </p:nvPr>
        </p:nvSpPr>
        <p:spPr>
          <a:xfrm>
            <a:off x="1484311" y="2666999"/>
            <a:ext cx="2812386" cy="3124201"/>
          </a:xfrm>
        </p:spPr>
        <p:txBody>
          <a:bodyPr>
            <a:normAutofit/>
          </a:bodyPr>
          <a:lstStyle/>
          <a:p>
            <a:r>
              <a:rPr lang="en-US" sz="1800"/>
              <a:t>Heater</a:t>
            </a:r>
          </a:p>
          <a:p>
            <a:pPr>
              <a:buClr>
                <a:srgbClr val="688727"/>
              </a:buClr>
            </a:pPr>
            <a:r>
              <a:rPr lang="en-US" sz="1800"/>
              <a:t>Thermal Mass</a:t>
            </a:r>
          </a:p>
          <a:p>
            <a:pPr>
              <a:buClr>
                <a:srgbClr val="688727"/>
              </a:buClr>
            </a:pPr>
            <a:r>
              <a:rPr lang="en-US" sz="1800"/>
              <a:t>Compost</a:t>
            </a:r>
          </a:p>
          <a:p>
            <a:pPr>
              <a:buClr>
                <a:srgbClr val="688727"/>
              </a:buClr>
            </a:pPr>
            <a:r>
              <a:rPr lang="en-US" sz="1800"/>
              <a:t>Insulation</a:t>
            </a:r>
          </a:p>
          <a:p>
            <a:pPr>
              <a:buClr>
                <a:srgbClr val="688727"/>
              </a:buClr>
            </a:pPr>
            <a:endParaRPr lang="en-US" sz="1800"/>
          </a:p>
        </p:txBody>
      </p:sp>
      <p:pic>
        <p:nvPicPr>
          <p:cNvPr id="4" name="Picture 4" descr="A picture containing building, indoor, sky, ceiling&#10;&#10;Description generated with very high confidence">
            <a:extLst>
              <a:ext uri="{FF2B5EF4-FFF2-40B4-BE49-F238E27FC236}">
                <a16:creationId xmlns:a16="http://schemas.microsoft.com/office/drawing/2014/main" id="{E2B9482A-79BA-48AC-A1B9-A9DEFC02414A}"/>
              </a:ext>
            </a:extLst>
          </p:cNvPr>
          <p:cNvPicPr>
            <a:picLocks noChangeAspect="1"/>
          </p:cNvPicPr>
          <p:nvPr/>
        </p:nvPicPr>
        <p:blipFill rotWithShape="1">
          <a:blip r:embed="rId3"/>
          <a:srcRect l="17718" r="3821"/>
          <a:stretch/>
        </p:blipFill>
        <p:spPr>
          <a:xfrm>
            <a:off x="4617551" y="748105"/>
            <a:ext cx="3329643" cy="23870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0" name="Picture 10" descr="A close up of a building&#10;&#10;Description generated with very high confidence">
            <a:extLst>
              <a:ext uri="{FF2B5EF4-FFF2-40B4-BE49-F238E27FC236}">
                <a16:creationId xmlns:a16="http://schemas.microsoft.com/office/drawing/2014/main" id="{C0F23729-E10D-4823-B281-B1595B22132B}"/>
              </a:ext>
            </a:extLst>
          </p:cNvPr>
          <p:cNvPicPr>
            <a:picLocks noChangeAspect="1"/>
          </p:cNvPicPr>
          <p:nvPr/>
        </p:nvPicPr>
        <p:blipFill rotWithShape="1">
          <a:blip r:embed="rId4"/>
          <a:srcRect t="4399" r="-1" b="-1"/>
          <a:stretch/>
        </p:blipFill>
        <p:spPr>
          <a:xfrm>
            <a:off x="8205386" y="762680"/>
            <a:ext cx="3297635" cy="236443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8" name="Picture 8" descr="A picture containing outdoor, sky, invertebrate, grass&#10;&#10;Description generated with very high confidence">
            <a:extLst>
              <a:ext uri="{FF2B5EF4-FFF2-40B4-BE49-F238E27FC236}">
                <a16:creationId xmlns:a16="http://schemas.microsoft.com/office/drawing/2014/main" id="{1651F86F-FA40-4062-9AFC-6ACF91F36274}"/>
              </a:ext>
            </a:extLst>
          </p:cNvPr>
          <p:cNvPicPr>
            <a:picLocks noChangeAspect="1"/>
          </p:cNvPicPr>
          <p:nvPr/>
        </p:nvPicPr>
        <p:blipFill rotWithShape="1">
          <a:blip r:embed="rId5"/>
          <a:srcRect l="12431" r="9108"/>
          <a:stretch/>
        </p:blipFill>
        <p:spPr>
          <a:xfrm>
            <a:off x="4617551" y="3423521"/>
            <a:ext cx="3329643" cy="23870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6" name="Picture 6" descr="A person standing in front of a building&#10;&#10;Description generated with high confidence">
            <a:extLst>
              <a:ext uri="{FF2B5EF4-FFF2-40B4-BE49-F238E27FC236}">
                <a16:creationId xmlns:a16="http://schemas.microsoft.com/office/drawing/2014/main" id="{E5CDEF72-E897-4FBB-BAFB-C0D794406C4C}"/>
              </a:ext>
            </a:extLst>
          </p:cNvPr>
          <p:cNvPicPr>
            <a:picLocks noChangeAspect="1"/>
          </p:cNvPicPr>
          <p:nvPr/>
        </p:nvPicPr>
        <p:blipFill rotWithShape="1">
          <a:blip r:embed="rId6"/>
          <a:srcRect r="7257" b="4"/>
          <a:stretch/>
        </p:blipFill>
        <p:spPr>
          <a:xfrm>
            <a:off x="8205387" y="3423520"/>
            <a:ext cx="3297635" cy="236442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60004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535021" y="685800"/>
            <a:ext cx="2639962" cy="5105400"/>
          </a:xfrm>
        </p:spPr>
        <p:txBody>
          <a:bodyPr>
            <a:normAutofit/>
          </a:bodyPr>
          <a:lstStyle/>
          <a:p>
            <a:r>
              <a:rPr lang="en-US" sz="3100">
                <a:solidFill>
                  <a:srgbClr val="FFFFFF"/>
                </a:solidFill>
              </a:rPr>
              <a:t>Future Study Considerations</a:t>
            </a:r>
          </a:p>
        </p:txBody>
      </p:sp>
      <p:grpSp>
        <p:nvGrpSpPr>
          <p:cNvPr id="30" name="Group 29">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1"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2"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3"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21" name="Content Placeholder 2">
            <a:extLst>
              <a:ext uri="{FF2B5EF4-FFF2-40B4-BE49-F238E27FC236}">
                <a16:creationId xmlns:a16="http://schemas.microsoft.com/office/drawing/2014/main" id="{21236F3E-F071-41FC-8BC3-444E8391743A}"/>
              </a:ext>
            </a:extLst>
          </p:cNvPr>
          <p:cNvGraphicFramePr>
            <a:graphicFrameLocks noGrp="1"/>
          </p:cNvGraphicFramePr>
          <p:nvPr>
            <p:ph idx="1"/>
            <p:extLst>
              <p:ext uri="{D42A27DB-BD31-4B8C-83A1-F6EECF244321}">
                <p14:modId xmlns:p14="http://schemas.microsoft.com/office/powerpoint/2010/main" val="42832165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569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517" y="2178377"/>
            <a:ext cx="10018713" cy="1752599"/>
          </a:xfrm>
        </p:spPr>
        <p:txBody>
          <a:bodyPr anchor="t">
            <a:normAutofit fontScale="90000"/>
          </a:bodyPr>
          <a:lstStyle/>
          <a:p>
            <a:r>
              <a:rPr lang="en-US" sz="9600"/>
              <a:t>Questions or Comments?</a:t>
            </a:r>
          </a:p>
        </p:txBody>
      </p:sp>
    </p:spTree>
    <p:extLst>
      <p:ext uri="{BB962C8B-B14F-4D97-AF65-F5344CB8AC3E}">
        <p14:creationId xmlns:p14="http://schemas.microsoft.com/office/powerpoint/2010/main" val="135706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Climate Battery</a:t>
            </a:r>
          </a:p>
        </p:txBody>
      </p:sp>
      <p:pic>
        <p:nvPicPr>
          <p:cNvPr id="4" name="Picture 4" descr="A close up of a device&#10;&#10;Description generated with high confidence">
            <a:extLst>
              <a:ext uri="{FF2B5EF4-FFF2-40B4-BE49-F238E27FC236}">
                <a16:creationId xmlns:a16="http://schemas.microsoft.com/office/drawing/2014/main" id="{D9CEB509-58D0-4DF5-9503-9FC36E98744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3887" b="94700" l="10000" r="90000"/>
                    </a14:imgEffect>
                  </a14:imgLayer>
                </a14:imgProps>
              </a:ext>
            </a:extLst>
          </a:blip>
          <a:stretch>
            <a:fillRect/>
          </a:stretch>
        </p:blipFill>
        <p:spPr>
          <a:xfrm>
            <a:off x="3030612" y="1985299"/>
            <a:ext cx="6829245" cy="4032669"/>
          </a:xfrm>
          <a:prstGeom prst="rect">
            <a:avLst/>
          </a:prstGeom>
        </p:spPr>
      </p:pic>
      <p:cxnSp>
        <p:nvCxnSpPr>
          <p:cNvPr id="7" name="Straight Arrow Connector 6">
            <a:extLst>
              <a:ext uri="{FF2B5EF4-FFF2-40B4-BE49-F238E27FC236}">
                <a16:creationId xmlns:a16="http://schemas.microsoft.com/office/drawing/2014/main" id="{5C7FB463-62EB-408B-B676-7EE2AFB49ADF}"/>
              </a:ext>
            </a:extLst>
          </p:cNvPr>
          <p:cNvCxnSpPr/>
          <p:nvPr/>
        </p:nvCxnSpPr>
        <p:spPr>
          <a:xfrm>
            <a:off x="3184405" y="4163862"/>
            <a:ext cx="2318349" cy="9291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47E861AB-864D-4EB5-93AB-DD59C7D86970}"/>
              </a:ext>
            </a:extLst>
          </p:cNvPr>
          <p:cNvCxnSpPr>
            <a:cxnSpLocks/>
          </p:cNvCxnSpPr>
          <p:nvPr/>
        </p:nvCxnSpPr>
        <p:spPr>
          <a:xfrm flipV="1">
            <a:off x="3208127" y="4100961"/>
            <a:ext cx="4134928" cy="345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CE156A8B-33C6-4287-88E2-33A1E25EAB0A}"/>
              </a:ext>
            </a:extLst>
          </p:cNvPr>
          <p:cNvCxnSpPr>
            <a:cxnSpLocks/>
          </p:cNvCxnSpPr>
          <p:nvPr/>
        </p:nvCxnSpPr>
        <p:spPr>
          <a:xfrm flipH="1" flipV="1">
            <a:off x="7299925" y="4647302"/>
            <a:ext cx="1457863" cy="8252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C00EAA3C-CA4B-4BE7-B46B-20C732DE71D0}"/>
              </a:ext>
            </a:extLst>
          </p:cNvPr>
          <p:cNvCxnSpPr>
            <a:cxnSpLocks/>
          </p:cNvCxnSpPr>
          <p:nvPr/>
        </p:nvCxnSpPr>
        <p:spPr>
          <a:xfrm>
            <a:off x="3811977" y="2395806"/>
            <a:ext cx="1072550" cy="7274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7C23A7BF-D406-41D2-B69A-85AFACD0C5E3}"/>
              </a:ext>
            </a:extLst>
          </p:cNvPr>
          <p:cNvCxnSpPr>
            <a:cxnSpLocks/>
          </p:cNvCxnSpPr>
          <p:nvPr/>
        </p:nvCxnSpPr>
        <p:spPr>
          <a:xfrm flipH="1">
            <a:off x="6998000" y="1791957"/>
            <a:ext cx="1544128" cy="4830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A400C3AF-5492-4717-8B2A-0393B9805D58}"/>
              </a:ext>
            </a:extLst>
          </p:cNvPr>
          <p:cNvSpPr txBox="1"/>
          <p:nvPr/>
        </p:nvSpPr>
        <p:spPr>
          <a:xfrm>
            <a:off x="3198603" y="20340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Outlet</a:t>
            </a:r>
          </a:p>
        </p:txBody>
      </p:sp>
      <p:sp>
        <p:nvSpPr>
          <p:cNvPr id="13" name="TextBox 12">
            <a:extLst>
              <a:ext uri="{FF2B5EF4-FFF2-40B4-BE49-F238E27FC236}">
                <a16:creationId xmlns:a16="http://schemas.microsoft.com/office/drawing/2014/main" id="{CEEFA8AB-4C2F-4214-AA90-8BF7C44B7595}"/>
              </a:ext>
            </a:extLst>
          </p:cNvPr>
          <p:cNvSpPr txBox="1"/>
          <p:nvPr/>
        </p:nvSpPr>
        <p:spPr>
          <a:xfrm>
            <a:off x="8546980" y="155958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Fan and Inlet</a:t>
            </a:r>
          </a:p>
        </p:txBody>
      </p:sp>
      <p:sp>
        <p:nvSpPr>
          <p:cNvPr id="14" name="TextBox 13">
            <a:extLst>
              <a:ext uri="{FF2B5EF4-FFF2-40B4-BE49-F238E27FC236}">
                <a16:creationId xmlns:a16="http://schemas.microsoft.com/office/drawing/2014/main" id="{3DD3FC59-7DF5-4BA0-B761-1DECF47DA96A}"/>
              </a:ext>
            </a:extLst>
          </p:cNvPr>
          <p:cNvSpPr txBox="1"/>
          <p:nvPr/>
        </p:nvSpPr>
        <p:spPr>
          <a:xfrm>
            <a:off x="1990904" y="39318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Manifolds</a:t>
            </a:r>
          </a:p>
        </p:txBody>
      </p:sp>
      <p:sp>
        <p:nvSpPr>
          <p:cNvPr id="15" name="TextBox 14">
            <a:extLst>
              <a:ext uri="{FF2B5EF4-FFF2-40B4-BE49-F238E27FC236}">
                <a16:creationId xmlns:a16="http://schemas.microsoft.com/office/drawing/2014/main" id="{C9A1F2EF-5C73-4FFD-A531-82C220237766}"/>
              </a:ext>
            </a:extLst>
          </p:cNvPr>
          <p:cNvSpPr txBox="1"/>
          <p:nvPr/>
        </p:nvSpPr>
        <p:spPr>
          <a:xfrm>
            <a:off x="8762639" y="54702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Tubes</a:t>
            </a:r>
          </a:p>
        </p:txBody>
      </p:sp>
    </p:spTree>
    <p:extLst>
      <p:ext uri="{BB962C8B-B14F-4D97-AF65-F5344CB8AC3E}">
        <p14:creationId xmlns:p14="http://schemas.microsoft.com/office/powerpoint/2010/main" val="299807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Gray House</a:t>
            </a:r>
          </a:p>
        </p:txBody>
      </p:sp>
      <p:pic>
        <p:nvPicPr>
          <p:cNvPr id="8" name="Picture 8" descr="A close up of a building&#10;&#10;Description generated with high confidence">
            <a:extLst>
              <a:ext uri="{FF2B5EF4-FFF2-40B4-BE49-F238E27FC236}">
                <a16:creationId xmlns:a16="http://schemas.microsoft.com/office/drawing/2014/main" id="{6C1318B1-2338-40CF-8434-6ED36D7A1970}"/>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backgroundRemoval t="9937" b="96195" l="9798" r="95293"/>
                    </a14:imgEffect>
                  </a14:imgLayer>
                </a14:imgProps>
              </a:ext>
            </a:extLst>
          </a:blip>
          <a:stretch>
            <a:fillRect/>
          </a:stretch>
        </p:blipFill>
        <p:spPr>
          <a:xfrm>
            <a:off x="4278836" y="2168109"/>
            <a:ext cx="7784904" cy="3518131"/>
          </a:xfrm>
          <a:prstGeom prst="rect">
            <a:avLst/>
          </a:prstGeom>
        </p:spPr>
      </p:pic>
      <p:sp>
        <p:nvSpPr>
          <p:cNvPr id="6" name="Content Placeholder 5">
            <a:extLst>
              <a:ext uri="{FF2B5EF4-FFF2-40B4-BE49-F238E27FC236}">
                <a16:creationId xmlns:a16="http://schemas.microsoft.com/office/drawing/2014/main" id="{5368BD6C-BFFE-4335-AA4B-9082DC7EE3CE}"/>
              </a:ext>
            </a:extLst>
          </p:cNvPr>
          <p:cNvSpPr>
            <a:spLocks noGrp="1"/>
          </p:cNvSpPr>
          <p:nvPr>
            <p:ph sz="half" idx="1"/>
          </p:nvPr>
        </p:nvSpPr>
        <p:spPr/>
        <p:txBody>
          <a:bodyPr/>
          <a:lstStyle/>
          <a:p>
            <a:r>
              <a:rPr lang="en-US"/>
              <a:t>30' x 96' greenhouse</a:t>
            </a:r>
          </a:p>
          <a:p>
            <a:pPr>
              <a:buClr>
                <a:srgbClr val="688727"/>
              </a:buClr>
            </a:pPr>
            <a:r>
              <a:rPr lang="en-US"/>
              <a:t>26' x 88' climate battery</a:t>
            </a:r>
          </a:p>
          <a:p>
            <a:pPr>
              <a:buClr>
                <a:srgbClr val="688727"/>
              </a:buClr>
            </a:pPr>
            <a:r>
              <a:rPr lang="en-US"/>
              <a:t>3 systems</a:t>
            </a:r>
          </a:p>
          <a:p>
            <a:pPr>
              <a:buClr>
                <a:srgbClr val="688727"/>
              </a:buClr>
            </a:pPr>
            <a:r>
              <a:rPr lang="en-US"/>
              <a:t>5,000 CFM fans</a:t>
            </a:r>
          </a:p>
          <a:p>
            <a:pPr>
              <a:buClr>
                <a:srgbClr val="688727"/>
              </a:buClr>
            </a:pPr>
            <a:r>
              <a:rPr lang="en-US"/>
              <a:t>Tubes between 2' and 4' below grade</a:t>
            </a:r>
          </a:p>
        </p:txBody>
      </p:sp>
    </p:spTree>
    <p:extLst>
      <p:ext uri="{BB962C8B-B14F-4D97-AF65-F5344CB8AC3E}">
        <p14:creationId xmlns:p14="http://schemas.microsoft.com/office/powerpoint/2010/main" val="101359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Blue House</a:t>
            </a:r>
          </a:p>
        </p:txBody>
      </p:sp>
      <p:pic>
        <p:nvPicPr>
          <p:cNvPr id="5" name="Picture 6" descr="A close up of a cage&#10;&#10;Description generated with high confidence">
            <a:extLst>
              <a:ext uri="{FF2B5EF4-FFF2-40B4-BE49-F238E27FC236}">
                <a16:creationId xmlns:a16="http://schemas.microsoft.com/office/drawing/2014/main" id="{CEC411D8-D0B4-4946-97EE-ABDAF6456C95}"/>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backgroundRemoval t="6098" b="95122" l="5633" r="95754"/>
                    </a14:imgEffect>
                  </a14:imgLayer>
                </a14:imgProps>
              </a:ext>
            </a:extLst>
          </a:blip>
          <a:stretch>
            <a:fillRect/>
          </a:stretch>
        </p:blipFill>
        <p:spPr>
          <a:xfrm>
            <a:off x="4063176" y="2308594"/>
            <a:ext cx="7928677" cy="3352180"/>
          </a:xfrm>
          <a:prstGeom prst="rect">
            <a:avLst/>
          </a:prstGeom>
        </p:spPr>
      </p:pic>
      <p:sp>
        <p:nvSpPr>
          <p:cNvPr id="6" name="Content Placeholder 5">
            <a:extLst>
              <a:ext uri="{FF2B5EF4-FFF2-40B4-BE49-F238E27FC236}">
                <a16:creationId xmlns:a16="http://schemas.microsoft.com/office/drawing/2014/main" id="{5368BD6C-BFFE-4335-AA4B-9082DC7EE3CE}"/>
              </a:ext>
            </a:extLst>
          </p:cNvPr>
          <p:cNvSpPr>
            <a:spLocks noGrp="1"/>
          </p:cNvSpPr>
          <p:nvPr>
            <p:ph sz="half" idx="1"/>
          </p:nvPr>
        </p:nvSpPr>
        <p:spPr/>
        <p:txBody>
          <a:bodyPr/>
          <a:lstStyle/>
          <a:p>
            <a:r>
              <a:rPr lang="en-US"/>
              <a:t>34' x 96' greenhouse</a:t>
            </a:r>
          </a:p>
          <a:p>
            <a:pPr>
              <a:buClr>
                <a:srgbClr val="688727"/>
              </a:buClr>
            </a:pPr>
            <a:r>
              <a:rPr lang="en-US"/>
              <a:t>21' x 84' climate battery</a:t>
            </a:r>
          </a:p>
          <a:p>
            <a:pPr>
              <a:buClr>
                <a:srgbClr val="688727"/>
              </a:buClr>
            </a:pPr>
            <a:r>
              <a:rPr lang="en-US"/>
              <a:t>12 systems</a:t>
            </a:r>
          </a:p>
          <a:p>
            <a:pPr>
              <a:buClr>
                <a:srgbClr val="688727"/>
              </a:buClr>
            </a:pPr>
            <a:r>
              <a:rPr lang="en-US"/>
              <a:t>425 CFM fans</a:t>
            </a:r>
          </a:p>
          <a:p>
            <a:pPr>
              <a:buClr>
                <a:srgbClr val="688727"/>
              </a:buClr>
            </a:pPr>
            <a:r>
              <a:rPr lang="en-US"/>
              <a:t>6 systems 3' below grade</a:t>
            </a:r>
          </a:p>
          <a:p>
            <a:pPr>
              <a:buClr>
                <a:srgbClr val="688727"/>
              </a:buClr>
            </a:pPr>
            <a:r>
              <a:rPr lang="en-US"/>
              <a:t>6 systems 6' below grade</a:t>
            </a:r>
          </a:p>
        </p:txBody>
      </p:sp>
    </p:spTree>
    <p:extLst>
      <p:ext uri="{BB962C8B-B14F-4D97-AF65-F5344CB8AC3E}">
        <p14:creationId xmlns:p14="http://schemas.microsoft.com/office/powerpoint/2010/main" val="256208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1">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535021" y="685800"/>
            <a:ext cx="2639962" cy="5105400"/>
          </a:xfrm>
        </p:spPr>
        <p:txBody>
          <a:bodyPr>
            <a:normAutofit/>
          </a:bodyPr>
          <a:lstStyle/>
          <a:p>
            <a:r>
              <a:rPr lang="en-US" sz="3400">
                <a:solidFill>
                  <a:srgbClr val="FFFFFF"/>
                </a:solidFill>
              </a:rPr>
              <a:t>Temperature Study</a:t>
            </a:r>
          </a:p>
        </p:txBody>
      </p:sp>
      <p:grpSp>
        <p:nvGrpSpPr>
          <p:cNvPr id="14" name="Group 13">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569A942C-0DEE-4148-B779-289C97586832}"/>
              </a:ext>
            </a:extLst>
          </p:cNvPr>
          <p:cNvGraphicFramePr>
            <a:graphicFrameLocks noGrp="1"/>
          </p:cNvGraphicFramePr>
          <p:nvPr>
            <p:ph idx="1"/>
            <p:extLst>
              <p:ext uri="{D42A27DB-BD31-4B8C-83A1-F6EECF244321}">
                <p14:modId xmlns:p14="http://schemas.microsoft.com/office/powerpoint/2010/main" val="287211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88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Gray House Sensor Layout</a:t>
            </a:r>
          </a:p>
        </p:txBody>
      </p:sp>
      <p:pic>
        <p:nvPicPr>
          <p:cNvPr id="6" name="Picture 6" descr="A close up of a logo&#10;&#10;Description generated with very high confidence">
            <a:extLst>
              <a:ext uri="{FF2B5EF4-FFF2-40B4-BE49-F238E27FC236}">
                <a16:creationId xmlns:a16="http://schemas.microsoft.com/office/drawing/2014/main" id="{8ABA27AE-E33C-495C-AEBD-B65D6400638E}"/>
              </a:ext>
            </a:extLst>
          </p:cNvPr>
          <p:cNvPicPr>
            <a:picLocks noGrp="1" noChangeAspect="1"/>
          </p:cNvPicPr>
          <p:nvPr>
            <p:ph idx="1"/>
          </p:nvPr>
        </p:nvPicPr>
        <p:blipFill>
          <a:blip r:embed="rId2"/>
          <a:stretch>
            <a:fillRect/>
          </a:stretch>
        </p:blipFill>
        <p:spPr>
          <a:xfrm>
            <a:off x="2155815" y="1948761"/>
            <a:ext cx="9037064" cy="3945412"/>
          </a:xfrm>
          <a:prstGeom prst="rect">
            <a:avLst/>
          </a:prstGeom>
        </p:spPr>
      </p:pic>
    </p:spTree>
    <p:extLst>
      <p:ext uri="{BB962C8B-B14F-4D97-AF65-F5344CB8AC3E}">
        <p14:creationId xmlns:p14="http://schemas.microsoft.com/office/powerpoint/2010/main" val="417908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Blue House Sensor Layout</a:t>
            </a:r>
          </a:p>
        </p:txBody>
      </p:sp>
      <p:pic>
        <p:nvPicPr>
          <p:cNvPr id="6" name="Picture 6" descr="A close up of a logo&#10;&#10;Description generated with very high confidence">
            <a:extLst>
              <a:ext uri="{FF2B5EF4-FFF2-40B4-BE49-F238E27FC236}">
                <a16:creationId xmlns:a16="http://schemas.microsoft.com/office/drawing/2014/main" id="{C98345DB-FD0C-4EB2-ABA5-F0B8968BC515}"/>
              </a:ext>
            </a:extLst>
          </p:cNvPr>
          <p:cNvPicPr>
            <a:picLocks noGrp="1" noChangeAspect="1"/>
          </p:cNvPicPr>
          <p:nvPr>
            <p:ph idx="1"/>
          </p:nvPr>
        </p:nvPicPr>
        <p:blipFill>
          <a:blip r:embed="rId2"/>
          <a:stretch>
            <a:fillRect/>
          </a:stretch>
        </p:blipFill>
        <p:spPr>
          <a:xfrm>
            <a:off x="2237108" y="1867499"/>
            <a:ext cx="8824877" cy="3965041"/>
          </a:xfrm>
          <a:prstGeom prst="rect">
            <a:avLst/>
          </a:prstGeom>
        </p:spPr>
      </p:pic>
      <p:pic>
        <p:nvPicPr>
          <p:cNvPr id="8" name="Picture 8">
            <a:extLst>
              <a:ext uri="{FF2B5EF4-FFF2-40B4-BE49-F238E27FC236}">
                <a16:creationId xmlns:a16="http://schemas.microsoft.com/office/drawing/2014/main" id="{3A19C4B8-7660-49C7-98CD-29B61CA76299}"/>
              </a:ext>
            </a:extLst>
          </p:cNvPr>
          <p:cNvPicPr>
            <a:picLocks noChangeAspect="1"/>
          </p:cNvPicPr>
          <p:nvPr/>
        </p:nvPicPr>
        <p:blipFill rotWithShape="1">
          <a:blip r:embed="rId3"/>
          <a:srcRect t="24299" b="467"/>
          <a:stretch/>
        </p:blipFill>
        <p:spPr>
          <a:xfrm>
            <a:off x="3595821" y="5333094"/>
            <a:ext cx="6309673" cy="1259703"/>
          </a:xfrm>
          <a:prstGeom prst="rect">
            <a:avLst/>
          </a:prstGeom>
        </p:spPr>
      </p:pic>
    </p:spTree>
    <p:extLst>
      <p:ext uri="{BB962C8B-B14F-4D97-AF65-F5344CB8AC3E}">
        <p14:creationId xmlns:p14="http://schemas.microsoft.com/office/powerpoint/2010/main" val="72494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25363578-2A8C-4658-87B5-C5912F542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E218F359-143F-4C4D-89E0-5264C1C8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62ADA4B7-AAC9-4634-808E-1FFA83601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32EDB2D2-BC10-4870-9DC7-868590D46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293A2EC2-7274-4905-8DAF-A2D403034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676BE7D1-3188-44D8-8A0A-51164D0AB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2045A432-8539-4E56-9560-4B67D2520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9" name="Rectangle 18">
            <a:extLst>
              <a:ext uri="{FF2B5EF4-FFF2-40B4-BE49-F238E27FC236}">
                <a16:creationId xmlns:a16="http://schemas.microsoft.com/office/drawing/2014/main" id="{984EBD3F-67EF-44C7-B884-6983D06E0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a:t>Average Air Temperature Throughout Study</a:t>
            </a:r>
          </a:p>
        </p:txBody>
      </p:sp>
      <p:grpSp>
        <p:nvGrpSpPr>
          <p:cNvPr id="10" name="Group 20">
            <a:extLst>
              <a:ext uri="{FF2B5EF4-FFF2-40B4-BE49-F238E27FC236}">
                <a16:creationId xmlns:a16="http://schemas.microsoft.com/office/drawing/2014/main" id="{B04EA309-75FB-47C1-A6DE-0641E88285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2" name="Freeform 6">
              <a:extLst>
                <a:ext uri="{FF2B5EF4-FFF2-40B4-BE49-F238E27FC236}">
                  <a16:creationId xmlns:a16="http://schemas.microsoft.com/office/drawing/2014/main" id="{46C35B8F-F012-4EB6-9A40-14AC47D52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a:extLst>
                <a:ext uri="{FF2B5EF4-FFF2-40B4-BE49-F238E27FC236}">
                  <a16:creationId xmlns:a16="http://schemas.microsoft.com/office/drawing/2014/main" id="{86B5E619-B0C5-46FF-83E1-4B39600A8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25">
              <a:extLst>
                <a:ext uri="{FF2B5EF4-FFF2-40B4-BE49-F238E27FC236}">
                  <a16:creationId xmlns:a16="http://schemas.microsoft.com/office/drawing/2014/main" id="{8FED7728-C4A5-4FEC-8B1F-B1847A9AB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26">
              <a:extLst>
                <a:ext uri="{FF2B5EF4-FFF2-40B4-BE49-F238E27FC236}">
                  <a16:creationId xmlns:a16="http://schemas.microsoft.com/office/drawing/2014/main" id="{3B9EAFCC-013A-4E5C-8D5D-DE083A1BD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27">
              <a:extLst>
                <a:ext uri="{FF2B5EF4-FFF2-40B4-BE49-F238E27FC236}">
                  <a16:creationId xmlns:a16="http://schemas.microsoft.com/office/drawing/2014/main" id="{B902B53C-309D-40B8-AAEC-7A08AEB09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28">
              <a:extLst>
                <a:ext uri="{FF2B5EF4-FFF2-40B4-BE49-F238E27FC236}">
                  <a16:creationId xmlns:a16="http://schemas.microsoft.com/office/drawing/2014/main" id="{AAA81E4B-E270-4490-BDD4-668078C7D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8" name="Rounded Rectangle 16">
            <a:extLst>
              <a:ext uri="{FF2B5EF4-FFF2-40B4-BE49-F238E27FC236}">
                <a16:creationId xmlns:a16="http://schemas.microsoft.com/office/drawing/2014/main" id="{B498D191-2892-49ED-9A61-B92F9F218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680DD5BF-95BA-46AD-B606-EE73AD92E74C}"/>
              </a:ext>
            </a:extLst>
          </p:cNvPr>
          <p:cNvPicPr>
            <a:picLocks noGrp="1" noChangeAspect="1"/>
          </p:cNvPicPr>
          <p:nvPr>
            <p:ph idx="1"/>
          </p:nvPr>
        </p:nvPicPr>
        <p:blipFill>
          <a:blip r:embed="rId3"/>
          <a:stretch>
            <a:fillRect/>
          </a:stretch>
        </p:blipFill>
        <p:spPr>
          <a:xfrm>
            <a:off x="790090" y="1076254"/>
            <a:ext cx="6590423" cy="4370098"/>
          </a:xfrm>
          <a:prstGeom prst="rect">
            <a:avLst/>
          </a:prstGeom>
        </p:spPr>
      </p:pic>
    </p:spTree>
    <p:extLst>
      <p:ext uri="{BB962C8B-B14F-4D97-AF65-F5344CB8AC3E}">
        <p14:creationId xmlns:p14="http://schemas.microsoft.com/office/powerpoint/2010/main" val="2786448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7CBEA9B3A68B4386AD3765DACC1A22" ma:contentTypeVersion="8" ma:contentTypeDescription="Create a new document." ma:contentTypeScope="" ma:versionID="dbc9e12fa809caf8bd2419bfb9bf8e63">
  <xsd:schema xmlns:xsd="http://www.w3.org/2001/XMLSchema" xmlns:xs="http://www.w3.org/2001/XMLSchema" xmlns:p="http://schemas.microsoft.com/office/2006/metadata/properties" xmlns:ns2="f41b55bb-30c5-46f6-9645-b03d1d5e6edb" targetNamespace="http://schemas.microsoft.com/office/2006/metadata/properties" ma:root="true" ma:fieldsID="0ab9a946bd761996330811c865e187b6" ns2:_="">
    <xsd:import namespace="f41b55bb-30c5-46f6-9645-b03d1d5e6e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b55bb-30c5-46f6-9645-b03d1d5e6e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A77A51-71AA-4859-802F-3B19A61F6A10}">
  <ds:schemaRefs>
    <ds:schemaRef ds:uri="f41b55bb-30c5-46f6-9645-b03d1d5e6e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9DF473-2CB2-48A4-A885-1589DE0A6A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9D0A7C8-C3C8-44F1-9B5C-DF7B1B1B2B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Application>Microsoft Office PowerPoint</Application>
  <PresentationFormat>Widescreen</PresentationFormat>
  <Slides>21</Slides>
  <Notes>5</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Parallax</vt:lpstr>
      <vt:lpstr>Climate Battery Team 18</vt:lpstr>
      <vt:lpstr>Greenhouse Heating Solutions</vt:lpstr>
      <vt:lpstr>Climate Battery</vt:lpstr>
      <vt:lpstr>Gray House</vt:lpstr>
      <vt:lpstr>Blue House</vt:lpstr>
      <vt:lpstr>Temperature Study</vt:lpstr>
      <vt:lpstr>Gray House Sensor Layout</vt:lpstr>
      <vt:lpstr>Blue House Sensor Layout</vt:lpstr>
      <vt:lpstr>Average Air Temperature Throughout Study</vt:lpstr>
      <vt:lpstr>Gray House During Coldest Week</vt:lpstr>
      <vt:lpstr>Blue House During Coldest Week</vt:lpstr>
      <vt:lpstr>Airflow</vt:lpstr>
      <vt:lpstr>Gray House Baffles and Boosters</vt:lpstr>
      <vt:lpstr>Mini Greenhouse Test</vt:lpstr>
      <vt:lpstr>Psychrometric Calculations</vt:lpstr>
      <vt:lpstr>System Capacities</vt:lpstr>
      <vt:lpstr>Efficiencies and Coefficient of Performance</vt:lpstr>
      <vt:lpstr>Sizing Calculator</vt:lpstr>
      <vt:lpstr>Future System Recommendations</vt:lpstr>
      <vt:lpstr>Future Study Considerations</vt:lpstr>
      <vt:lpstr>Questions or Comments?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Battery Team 18</dc:title>
  <dc:creator>Christopher Robert Arney</dc:creator>
  <cp:revision>1</cp:revision>
  <dcterms:created xsi:type="dcterms:W3CDTF">2019-04-30T13:52:29Z</dcterms:created>
  <dcterms:modified xsi:type="dcterms:W3CDTF">2019-05-03T03:44:52Z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0x010100FB7CBEA9B3A68B4386AD3765DACC1A22</vt:lpwstr>
  </property>
</Properties>
</file>